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94660"/>
  </p:normalViewPr>
  <p:slideViewPr>
    <p:cSldViewPr>
      <p:cViewPr varScale="1">
        <p:scale>
          <a:sx n="109" d="100"/>
          <a:sy n="109" d="100"/>
        </p:scale>
        <p:origin x="172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5538" name="Group 2">
            <a:extLst>
              <a:ext uri="{FF2B5EF4-FFF2-40B4-BE49-F238E27FC236}">
                <a16:creationId xmlns:a16="http://schemas.microsoft.com/office/drawing/2014/main" id="{9EF21AE0-1EEE-41DB-A4C6-6723C2FAFF0D}"/>
              </a:ext>
            </a:extLst>
          </p:cNvPr>
          <p:cNvGrpSpPr>
            <a:grpSpLocks/>
          </p:cNvGrpSpPr>
          <p:nvPr/>
        </p:nvGrpSpPr>
        <p:grpSpPr bwMode="auto">
          <a:xfrm>
            <a:off x="0" y="0"/>
            <a:ext cx="9144000" cy="6858000"/>
            <a:chOff x="0" y="0"/>
            <a:chExt cx="5760" cy="4320"/>
          </a:xfrm>
        </p:grpSpPr>
        <p:sp>
          <p:nvSpPr>
            <p:cNvPr id="65539" name="Rectangle 3">
              <a:extLst>
                <a:ext uri="{FF2B5EF4-FFF2-40B4-BE49-F238E27FC236}">
                  <a16:creationId xmlns:a16="http://schemas.microsoft.com/office/drawing/2014/main" id="{38A8E39D-4819-4AE4-97BC-B0C81B87DDD1}"/>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65540" name="Rectangle 4">
              <a:extLst>
                <a:ext uri="{FF2B5EF4-FFF2-40B4-BE49-F238E27FC236}">
                  <a16:creationId xmlns:a16="http://schemas.microsoft.com/office/drawing/2014/main" id="{CBF58E90-C3FF-436B-8A3F-4C8A86D397D1}"/>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endParaRPr>
            </a:p>
          </p:txBody>
        </p:sp>
        <p:grpSp>
          <p:nvGrpSpPr>
            <p:cNvPr id="65541" name="Group 5">
              <a:extLst>
                <a:ext uri="{FF2B5EF4-FFF2-40B4-BE49-F238E27FC236}">
                  <a16:creationId xmlns:a16="http://schemas.microsoft.com/office/drawing/2014/main" id="{C47BE728-02D4-47C7-8359-8FE74717CB55}"/>
                </a:ext>
              </a:extLst>
            </p:cNvPr>
            <p:cNvGrpSpPr>
              <a:grpSpLocks/>
            </p:cNvGrpSpPr>
            <p:nvPr/>
          </p:nvGrpSpPr>
          <p:grpSpPr bwMode="auto">
            <a:xfrm>
              <a:off x="0" y="672"/>
              <a:ext cx="1806" cy="1989"/>
              <a:chOff x="0" y="672"/>
              <a:chExt cx="1806" cy="1989"/>
            </a:xfrm>
          </p:grpSpPr>
          <p:sp>
            <p:nvSpPr>
              <p:cNvPr id="65542" name="Rectangle 6">
                <a:extLst>
                  <a:ext uri="{FF2B5EF4-FFF2-40B4-BE49-F238E27FC236}">
                    <a16:creationId xmlns:a16="http://schemas.microsoft.com/office/drawing/2014/main" id="{C0FC2926-1ED7-451C-8842-10D557FE8C0C}"/>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endParaRPr>
              </a:p>
            </p:txBody>
          </p:sp>
          <p:sp>
            <p:nvSpPr>
              <p:cNvPr id="65543" name="Rectangle 7">
                <a:extLst>
                  <a:ext uri="{FF2B5EF4-FFF2-40B4-BE49-F238E27FC236}">
                    <a16:creationId xmlns:a16="http://schemas.microsoft.com/office/drawing/2014/main" id="{8AE0D747-602B-49A6-9357-59EF63612784}"/>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endParaRPr>
              </a:p>
            </p:txBody>
          </p:sp>
          <p:sp>
            <p:nvSpPr>
              <p:cNvPr id="65544" name="Rectangle 8">
                <a:extLst>
                  <a:ext uri="{FF2B5EF4-FFF2-40B4-BE49-F238E27FC236}">
                    <a16:creationId xmlns:a16="http://schemas.microsoft.com/office/drawing/2014/main" id="{B1E8BA7A-2A8F-42DC-8F58-EA3D38798902}"/>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endParaRPr>
              </a:p>
            </p:txBody>
          </p:sp>
          <p:sp>
            <p:nvSpPr>
              <p:cNvPr id="65545" name="Rectangle 9">
                <a:extLst>
                  <a:ext uri="{FF2B5EF4-FFF2-40B4-BE49-F238E27FC236}">
                    <a16:creationId xmlns:a16="http://schemas.microsoft.com/office/drawing/2014/main" id="{B6833A81-FD4E-49E9-ADF8-F207375DA559}"/>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endParaRPr>
              </a:p>
            </p:txBody>
          </p:sp>
          <p:sp>
            <p:nvSpPr>
              <p:cNvPr id="65546" name="Rectangle 10">
                <a:extLst>
                  <a:ext uri="{FF2B5EF4-FFF2-40B4-BE49-F238E27FC236}">
                    <a16:creationId xmlns:a16="http://schemas.microsoft.com/office/drawing/2014/main" id="{EF52B848-D747-41AD-A727-F437876A59FA}"/>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endParaRPr>
              </a:p>
            </p:txBody>
          </p:sp>
          <p:sp>
            <p:nvSpPr>
              <p:cNvPr id="65547" name="Rectangle 11">
                <a:extLst>
                  <a:ext uri="{FF2B5EF4-FFF2-40B4-BE49-F238E27FC236}">
                    <a16:creationId xmlns:a16="http://schemas.microsoft.com/office/drawing/2014/main" id="{A8FBF971-45CA-48C4-9ABB-B6D7E3D80B4A}"/>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endParaRPr>
              </a:p>
            </p:txBody>
          </p:sp>
          <p:sp>
            <p:nvSpPr>
              <p:cNvPr id="65548" name="Rectangle 12">
                <a:extLst>
                  <a:ext uri="{FF2B5EF4-FFF2-40B4-BE49-F238E27FC236}">
                    <a16:creationId xmlns:a16="http://schemas.microsoft.com/office/drawing/2014/main" id="{50B6869F-5906-405C-A10A-435C4911D0DF}"/>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endParaRPr>
              </a:p>
            </p:txBody>
          </p:sp>
          <p:sp>
            <p:nvSpPr>
              <p:cNvPr id="65549" name="Rectangle 13">
                <a:extLst>
                  <a:ext uri="{FF2B5EF4-FFF2-40B4-BE49-F238E27FC236}">
                    <a16:creationId xmlns:a16="http://schemas.microsoft.com/office/drawing/2014/main" id="{C11ED4F4-B01A-426C-A422-D52A5AE2B051}"/>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endParaRPr>
              </a:p>
            </p:txBody>
          </p:sp>
          <p:sp>
            <p:nvSpPr>
              <p:cNvPr id="65550" name="Rectangle 14">
                <a:extLst>
                  <a:ext uri="{FF2B5EF4-FFF2-40B4-BE49-F238E27FC236}">
                    <a16:creationId xmlns:a16="http://schemas.microsoft.com/office/drawing/2014/main" id="{FD9FE123-0B37-4CBE-9225-6F92969DBA2F}"/>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endParaRPr>
              </a:p>
            </p:txBody>
          </p:sp>
          <p:sp>
            <p:nvSpPr>
              <p:cNvPr id="65551" name="Rectangle 15">
                <a:extLst>
                  <a:ext uri="{FF2B5EF4-FFF2-40B4-BE49-F238E27FC236}">
                    <a16:creationId xmlns:a16="http://schemas.microsoft.com/office/drawing/2014/main" id="{431AC48B-1120-4A45-85B2-FFFF19452F39}"/>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endParaRPr>
              </a:p>
            </p:txBody>
          </p:sp>
        </p:grpSp>
      </p:grpSp>
      <p:sp>
        <p:nvSpPr>
          <p:cNvPr id="65552" name="Rectangle 16">
            <a:extLst>
              <a:ext uri="{FF2B5EF4-FFF2-40B4-BE49-F238E27FC236}">
                <a16:creationId xmlns:a16="http://schemas.microsoft.com/office/drawing/2014/main" id="{8BB08B29-50C7-4CEB-8F2A-1DDA3A1B1366}"/>
              </a:ext>
            </a:extLst>
          </p:cNvPr>
          <p:cNvSpPr>
            <a:spLocks noGrp="1" noChangeArrowheads="1"/>
          </p:cNvSpPr>
          <p:nvPr>
            <p:ph type="dt" sz="half" idx="2"/>
          </p:nvPr>
        </p:nvSpPr>
        <p:spPr>
          <a:xfrm>
            <a:off x="457200" y="6248400"/>
            <a:ext cx="2133600" cy="457200"/>
          </a:xfrm>
        </p:spPr>
        <p:txBody>
          <a:bodyPr/>
          <a:lstStyle>
            <a:lvl1pPr>
              <a:defRPr/>
            </a:lvl1pPr>
          </a:lstStyle>
          <a:p>
            <a:endParaRPr lang="ru-RU" altLang="en-US"/>
          </a:p>
        </p:txBody>
      </p:sp>
      <p:sp>
        <p:nvSpPr>
          <p:cNvPr id="65553" name="Rectangle 17">
            <a:extLst>
              <a:ext uri="{FF2B5EF4-FFF2-40B4-BE49-F238E27FC236}">
                <a16:creationId xmlns:a16="http://schemas.microsoft.com/office/drawing/2014/main" id="{319623A7-899C-4718-BD72-83FA9FF45152}"/>
              </a:ext>
            </a:extLst>
          </p:cNvPr>
          <p:cNvSpPr>
            <a:spLocks noGrp="1" noChangeArrowheads="1"/>
          </p:cNvSpPr>
          <p:nvPr>
            <p:ph type="ftr" sz="quarter" idx="3"/>
          </p:nvPr>
        </p:nvSpPr>
        <p:spPr/>
        <p:txBody>
          <a:bodyPr/>
          <a:lstStyle>
            <a:lvl1pPr>
              <a:defRPr/>
            </a:lvl1pPr>
          </a:lstStyle>
          <a:p>
            <a:endParaRPr lang="ru-RU" altLang="en-US"/>
          </a:p>
        </p:txBody>
      </p:sp>
      <p:sp>
        <p:nvSpPr>
          <p:cNvPr id="65554" name="Rectangle 18">
            <a:extLst>
              <a:ext uri="{FF2B5EF4-FFF2-40B4-BE49-F238E27FC236}">
                <a16:creationId xmlns:a16="http://schemas.microsoft.com/office/drawing/2014/main" id="{EEEA9FB0-6DE6-4667-8322-F86B723CFC35}"/>
              </a:ext>
            </a:extLst>
          </p:cNvPr>
          <p:cNvSpPr>
            <a:spLocks noGrp="1" noChangeArrowheads="1"/>
          </p:cNvSpPr>
          <p:nvPr>
            <p:ph type="sldNum" sz="quarter" idx="4"/>
          </p:nvPr>
        </p:nvSpPr>
        <p:spPr/>
        <p:txBody>
          <a:bodyPr/>
          <a:lstStyle>
            <a:lvl1pPr>
              <a:defRPr/>
            </a:lvl1pPr>
          </a:lstStyle>
          <a:p>
            <a:fld id="{D439FD0E-0B76-442C-BEC1-2FBFE34A1017}" type="slidenum">
              <a:rPr lang="ru-RU" altLang="en-US"/>
              <a:pPr/>
              <a:t>‹#›</a:t>
            </a:fld>
            <a:endParaRPr lang="ru-RU" altLang="en-US"/>
          </a:p>
        </p:txBody>
      </p:sp>
      <p:sp>
        <p:nvSpPr>
          <p:cNvPr id="65555" name="Rectangle 19">
            <a:extLst>
              <a:ext uri="{FF2B5EF4-FFF2-40B4-BE49-F238E27FC236}">
                <a16:creationId xmlns:a16="http://schemas.microsoft.com/office/drawing/2014/main" id="{0ACC08FD-4030-42F3-96BF-2C67E414F12C}"/>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altLang="en-US" noProof="0"/>
              <a:t>Образец заголовка</a:t>
            </a:r>
          </a:p>
        </p:txBody>
      </p:sp>
      <p:sp>
        <p:nvSpPr>
          <p:cNvPr id="65556" name="Rectangle 20">
            <a:extLst>
              <a:ext uri="{FF2B5EF4-FFF2-40B4-BE49-F238E27FC236}">
                <a16:creationId xmlns:a16="http://schemas.microsoft.com/office/drawing/2014/main" id="{4D9E691D-07E8-44D4-BCCA-651A6E97FD7B}"/>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ru-RU" altLang="en-US" noProof="0"/>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AA81-54EB-40DA-B7F8-D5916E4485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958D65-5757-4D9A-AF9E-F3E5624655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E16A43E-A9E1-4931-9FEA-B1DEB8131A41}"/>
              </a:ext>
            </a:extLst>
          </p:cNvPr>
          <p:cNvSpPr>
            <a:spLocks noGrp="1"/>
          </p:cNvSpPr>
          <p:nvPr>
            <p:ph type="ftr" sz="quarter" idx="10"/>
          </p:nvPr>
        </p:nvSpPr>
        <p:spPr/>
        <p:txBody>
          <a:bodyPr/>
          <a:lstStyle>
            <a:lvl1pPr>
              <a:defRPr/>
            </a:lvl1pPr>
          </a:lstStyle>
          <a:p>
            <a:endParaRPr lang="ru-RU" altLang="en-US"/>
          </a:p>
        </p:txBody>
      </p:sp>
      <p:sp>
        <p:nvSpPr>
          <p:cNvPr id="5" name="Slide Number Placeholder 4">
            <a:extLst>
              <a:ext uri="{FF2B5EF4-FFF2-40B4-BE49-F238E27FC236}">
                <a16:creationId xmlns:a16="http://schemas.microsoft.com/office/drawing/2014/main" id="{5A2F9284-CBE4-4B01-83AF-711B555F6325}"/>
              </a:ext>
            </a:extLst>
          </p:cNvPr>
          <p:cNvSpPr>
            <a:spLocks noGrp="1"/>
          </p:cNvSpPr>
          <p:nvPr>
            <p:ph type="sldNum" sz="quarter" idx="11"/>
          </p:nvPr>
        </p:nvSpPr>
        <p:spPr/>
        <p:txBody>
          <a:bodyPr/>
          <a:lstStyle>
            <a:lvl1pPr>
              <a:defRPr/>
            </a:lvl1pPr>
          </a:lstStyle>
          <a:p>
            <a:fld id="{2FD81E5E-4C5B-4B89-9AD1-82BB3815169B}" type="slidenum">
              <a:rPr lang="ru-RU" altLang="en-US"/>
              <a:pPr/>
              <a:t>‹#›</a:t>
            </a:fld>
            <a:endParaRPr lang="ru-RU" altLang="en-US"/>
          </a:p>
        </p:txBody>
      </p:sp>
      <p:sp>
        <p:nvSpPr>
          <p:cNvPr id="6" name="Date Placeholder 5">
            <a:extLst>
              <a:ext uri="{FF2B5EF4-FFF2-40B4-BE49-F238E27FC236}">
                <a16:creationId xmlns:a16="http://schemas.microsoft.com/office/drawing/2014/main" id="{B42C604A-9D0D-4857-A134-D6274D2EE1B4}"/>
              </a:ext>
            </a:extLst>
          </p:cNvPr>
          <p:cNvSpPr>
            <a:spLocks noGrp="1"/>
          </p:cNvSpPr>
          <p:nvPr>
            <p:ph type="dt" sz="half" idx="12"/>
          </p:nvPr>
        </p:nvSpPr>
        <p:spPr/>
        <p:txBody>
          <a:bodyPr/>
          <a:lstStyle>
            <a:lvl1pPr>
              <a:defRPr/>
            </a:lvl1pPr>
          </a:lstStyle>
          <a:p>
            <a:endParaRPr lang="ru-RU" altLang="en-US"/>
          </a:p>
        </p:txBody>
      </p:sp>
    </p:spTree>
    <p:extLst>
      <p:ext uri="{BB962C8B-B14F-4D97-AF65-F5344CB8AC3E}">
        <p14:creationId xmlns:p14="http://schemas.microsoft.com/office/powerpoint/2010/main" val="3818467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EB8E0F-DDA3-4058-9576-DEECD933F341}"/>
              </a:ext>
            </a:extLst>
          </p:cNvPr>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882512-0519-4C92-A526-F4A50B19F860}"/>
              </a:ext>
            </a:extLst>
          </p:cNvPr>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95B64EF-0586-4F5C-AF2A-6F82DCB0AD97}"/>
              </a:ext>
            </a:extLst>
          </p:cNvPr>
          <p:cNvSpPr>
            <a:spLocks noGrp="1"/>
          </p:cNvSpPr>
          <p:nvPr>
            <p:ph type="ftr" sz="quarter" idx="10"/>
          </p:nvPr>
        </p:nvSpPr>
        <p:spPr/>
        <p:txBody>
          <a:bodyPr/>
          <a:lstStyle>
            <a:lvl1pPr>
              <a:defRPr/>
            </a:lvl1pPr>
          </a:lstStyle>
          <a:p>
            <a:endParaRPr lang="ru-RU" altLang="en-US"/>
          </a:p>
        </p:txBody>
      </p:sp>
      <p:sp>
        <p:nvSpPr>
          <p:cNvPr id="5" name="Slide Number Placeholder 4">
            <a:extLst>
              <a:ext uri="{FF2B5EF4-FFF2-40B4-BE49-F238E27FC236}">
                <a16:creationId xmlns:a16="http://schemas.microsoft.com/office/drawing/2014/main" id="{D48DF87E-EE39-4F3E-A9F3-07D08E12CED6}"/>
              </a:ext>
            </a:extLst>
          </p:cNvPr>
          <p:cNvSpPr>
            <a:spLocks noGrp="1"/>
          </p:cNvSpPr>
          <p:nvPr>
            <p:ph type="sldNum" sz="quarter" idx="11"/>
          </p:nvPr>
        </p:nvSpPr>
        <p:spPr/>
        <p:txBody>
          <a:bodyPr/>
          <a:lstStyle>
            <a:lvl1pPr>
              <a:defRPr/>
            </a:lvl1pPr>
          </a:lstStyle>
          <a:p>
            <a:fld id="{EC1A674F-DFAF-4037-95FA-52D511537BCE}" type="slidenum">
              <a:rPr lang="ru-RU" altLang="en-US"/>
              <a:pPr/>
              <a:t>‹#›</a:t>
            </a:fld>
            <a:endParaRPr lang="ru-RU" altLang="en-US"/>
          </a:p>
        </p:txBody>
      </p:sp>
      <p:sp>
        <p:nvSpPr>
          <p:cNvPr id="6" name="Date Placeholder 5">
            <a:extLst>
              <a:ext uri="{FF2B5EF4-FFF2-40B4-BE49-F238E27FC236}">
                <a16:creationId xmlns:a16="http://schemas.microsoft.com/office/drawing/2014/main" id="{4FE0E1F4-F8D0-4CD7-AB52-F01C3332BCD3}"/>
              </a:ext>
            </a:extLst>
          </p:cNvPr>
          <p:cNvSpPr>
            <a:spLocks noGrp="1"/>
          </p:cNvSpPr>
          <p:nvPr>
            <p:ph type="dt" sz="half" idx="12"/>
          </p:nvPr>
        </p:nvSpPr>
        <p:spPr/>
        <p:txBody>
          <a:bodyPr/>
          <a:lstStyle>
            <a:lvl1pPr>
              <a:defRPr/>
            </a:lvl1pPr>
          </a:lstStyle>
          <a:p>
            <a:endParaRPr lang="ru-RU" altLang="en-US"/>
          </a:p>
        </p:txBody>
      </p:sp>
    </p:spTree>
    <p:extLst>
      <p:ext uri="{BB962C8B-B14F-4D97-AF65-F5344CB8AC3E}">
        <p14:creationId xmlns:p14="http://schemas.microsoft.com/office/powerpoint/2010/main" val="25877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5155-15ED-46F4-B8C3-6E00032491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BEC24A-A4AB-4C62-A210-D206F70F75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50AA101-62E3-4524-A9E5-3C6F1879EA72}"/>
              </a:ext>
            </a:extLst>
          </p:cNvPr>
          <p:cNvSpPr>
            <a:spLocks noGrp="1"/>
          </p:cNvSpPr>
          <p:nvPr>
            <p:ph type="ftr" sz="quarter" idx="10"/>
          </p:nvPr>
        </p:nvSpPr>
        <p:spPr/>
        <p:txBody>
          <a:bodyPr/>
          <a:lstStyle>
            <a:lvl1pPr>
              <a:defRPr/>
            </a:lvl1pPr>
          </a:lstStyle>
          <a:p>
            <a:endParaRPr lang="ru-RU" altLang="en-US"/>
          </a:p>
        </p:txBody>
      </p:sp>
      <p:sp>
        <p:nvSpPr>
          <p:cNvPr id="5" name="Slide Number Placeholder 4">
            <a:extLst>
              <a:ext uri="{FF2B5EF4-FFF2-40B4-BE49-F238E27FC236}">
                <a16:creationId xmlns:a16="http://schemas.microsoft.com/office/drawing/2014/main" id="{6EA94E5B-30C1-4F03-8AF8-01DC4043072E}"/>
              </a:ext>
            </a:extLst>
          </p:cNvPr>
          <p:cNvSpPr>
            <a:spLocks noGrp="1"/>
          </p:cNvSpPr>
          <p:nvPr>
            <p:ph type="sldNum" sz="quarter" idx="11"/>
          </p:nvPr>
        </p:nvSpPr>
        <p:spPr/>
        <p:txBody>
          <a:bodyPr/>
          <a:lstStyle>
            <a:lvl1pPr>
              <a:defRPr/>
            </a:lvl1pPr>
          </a:lstStyle>
          <a:p>
            <a:fld id="{4798FEF4-E5D4-4891-A835-A54CEAC2A572}" type="slidenum">
              <a:rPr lang="ru-RU" altLang="en-US"/>
              <a:pPr/>
              <a:t>‹#›</a:t>
            </a:fld>
            <a:endParaRPr lang="ru-RU" altLang="en-US"/>
          </a:p>
        </p:txBody>
      </p:sp>
      <p:sp>
        <p:nvSpPr>
          <p:cNvPr id="6" name="Date Placeholder 5">
            <a:extLst>
              <a:ext uri="{FF2B5EF4-FFF2-40B4-BE49-F238E27FC236}">
                <a16:creationId xmlns:a16="http://schemas.microsoft.com/office/drawing/2014/main" id="{DA4D19B5-69E3-492E-9F9E-58662375BEA0}"/>
              </a:ext>
            </a:extLst>
          </p:cNvPr>
          <p:cNvSpPr>
            <a:spLocks noGrp="1"/>
          </p:cNvSpPr>
          <p:nvPr>
            <p:ph type="dt" sz="half" idx="12"/>
          </p:nvPr>
        </p:nvSpPr>
        <p:spPr/>
        <p:txBody>
          <a:bodyPr/>
          <a:lstStyle>
            <a:lvl1pPr>
              <a:defRPr/>
            </a:lvl1pPr>
          </a:lstStyle>
          <a:p>
            <a:endParaRPr lang="ru-RU" altLang="en-US"/>
          </a:p>
        </p:txBody>
      </p:sp>
    </p:spTree>
    <p:extLst>
      <p:ext uri="{BB962C8B-B14F-4D97-AF65-F5344CB8AC3E}">
        <p14:creationId xmlns:p14="http://schemas.microsoft.com/office/powerpoint/2010/main" val="50319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21879-D791-47EC-B86C-9E8EF62B9B1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231A50-3830-4F66-92C4-5A2AF64D65F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1D30D14E-17AF-48A7-8E63-B49362661E71}"/>
              </a:ext>
            </a:extLst>
          </p:cNvPr>
          <p:cNvSpPr>
            <a:spLocks noGrp="1"/>
          </p:cNvSpPr>
          <p:nvPr>
            <p:ph type="ftr" sz="quarter" idx="10"/>
          </p:nvPr>
        </p:nvSpPr>
        <p:spPr/>
        <p:txBody>
          <a:bodyPr/>
          <a:lstStyle>
            <a:lvl1pPr>
              <a:defRPr/>
            </a:lvl1pPr>
          </a:lstStyle>
          <a:p>
            <a:endParaRPr lang="ru-RU" altLang="en-US"/>
          </a:p>
        </p:txBody>
      </p:sp>
      <p:sp>
        <p:nvSpPr>
          <p:cNvPr id="5" name="Slide Number Placeholder 4">
            <a:extLst>
              <a:ext uri="{FF2B5EF4-FFF2-40B4-BE49-F238E27FC236}">
                <a16:creationId xmlns:a16="http://schemas.microsoft.com/office/drawing/2014/main" id="{CBBC9497-C354-4ED8-ACAB-16037D1054B1}"/>
              </a:ext>
            </a:extLst>
          </p:cNvPr>
          <p:cNvSpPr>
            <a:spLocks noGrp="1"/>
          </p:cNvSpPr>
          <p:nvPr>
            <p:ph type="sldNum" sz="quarter" idx="11"/>
          </p:nvPr>
        </p:nvSpPr>
        <p:spPr/>
        <p:txBody>
          <a:bodyPr/>
          <a:lstStyle>
            <a:lvl1pPr>
              <a:defRPr/>
            </a:lvl1pPr>
          </a:lstStyle>
          <a:p>
            <a:fld id="{DBB39B20-AD74-464C-BFE0-E3AFD5E73EF3}" type="slidenum">
              <a:rPr lang="ru-RU" altLang="en-US"/>
              <a:pPr/>
              <a:t>‹#›</a:t>
            </a:fld>
            <a:endParaRPr lang="ru-RU" altLang="en-US"/>
          </a:p>
        </p:txBody>
      </p:sp>
      <p:sp>
        <p:nvSpPr>
          <p:cNvPr id="6" name="Date Placeholder 5">
            <a:extLst>
              <a:ext uri="{FF2B5EF4-FFF2-40B4-BE49-F238E27FC236}">
                <a16:creationId xmlns:a16="http://schemas.microsoft.com/office/drawing/2014/main" id="{7EB56F63-D36C-489D-AEA4-D97E6C1C7BC8}"/>
              </a:ext>
            </a:extLst>
          </p:cNvPr>
          <p:cNvSpPr>
            <a:spLocks noGrp="1"/>
          </p:cNvSpPr>
          <p:nvPr>
            <p:ph type="dt" sz="half" idx="12"/>
          </p:nvPr>
        </p:nvSpPr>
        <p:spPr/>
        <p:txBody>
          <a:bodyPr/>
          <a:lstStyle>
            <a:lvl1pPr>
              <a:defRPr/>
            </a:lvl1pPr>
          </a:lstStyle>
          <a:p>
            <a:endParaRPr lang="ru-RU" altLang="en-US"/>
          </a:p>
        </p:txBody>
      </p:sp>
    </p:spTree>
    <p:extLst>
      <p:ext uri="{BB962C8B-B14F-4D97-AF65-F5344CB8AC3E}">
        <p14:creationId xmlns:p14="http://schemas.microsoft.com/office/powerpoint/2010/main" val="56970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3BCC9-7A56-47F9-B50D-DD88DAACA2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5A02D-EE33-482C-BF16-EB64B64C0641}"/>
              </a:ext>
            </a:extLst>
          </p:cNvPr>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A31889-B43E-41B8-A171-DF9A7568960C}"/>
              </a:ext>
            </a:extLst>
          </p:cNvPr>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531686-D952-4154-A6D5-DCF6D41E9425}"/>
              </a:ext>
            </a:extLst>
          </p:cNvPr>
          <p:cNvSpPr>
            <a:spLocks noGrp="1"/>
          </p:cNvSpPr>
          <p:nvPr>
            <p:ph type="ftr" sz="quarter" idx="10"/>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4FD026F2-5E17-497C-8EAA-A76533C7B233}"/>
              </a:ext>
            </a:extLst>
          </p:cNvPr>
          <p:cNvSpPr>
            <a:spLocks noGrp="1"/>
          </p:cNvSpPr>
          <p:nvPr>
            <p:ph type="sldNum" sz="quarter" idx="11"/>
          </p:nvPr>
        </p:nvSpPr>
        <p:spPr/>
        <p:txBody>
          <a:bodyPr/>
          <a:lstStyle>
            <a:lvl1pPr>
              <a:defRPr/>
            </a:lvl1pPr>
          </a:lstStyle>
          <a:p>
            <a:fld id="{7678FF7F-9737-462A-8B40-160BEB3AAB54}" type="slidenum">
              <a:rPr lang="ru-RU" altLang="en-US"/>
              <a:pPr/>
              <a:t>‹#›</a:t>
            </a:fld>
            <a:endParaRPr lang="ru-RU" altLang="en-US"/>
          </a:p>
        </p:txBody>
      </p:sp>
      <p:sp>
        <p:nvSpPr>
          <p:cNvPr id="7" name="Date Placeholder 6">
            <a:extLst>
              <a:ext uri="{FF2B5EF4-FFF2-40B4-BE49-F238E27FC236}">
                <a16:creationId xmlns:a16="http://schemas.microsoft.com/office/drawing/2014/main" id="{F33C6F97-E647-4111-82E1-BA02E4450FE5}"/>
              </a:ext>
            </a:extLst>
          </p:cNvPr>
          <p:cNvSpPr>
            <a:spLocks noGrp="1"/>
          </p:cNvSpPr>
          <p:nvPr>
            <p:ph type="dt" sz="half" idx="12"/>
          </p:nvPr>
        </p:nvSpPr>
        <p:spPr/>
        <p:txBody>
          <a:bodyPr/>
          <a:lstStyle>
            <a:lvl1pPr>
              <a:defRPr/>
            </a:lvl1pPr>
          </a:lstStyle>
          <a:p>
            <a:endParaRPr lang="ru-RU" altLang="en-US"/>
          </a:p>
        </p:txBody>
      </p:sp>
    </p:spTree>
    <p:extLst>
      <p:ext uri="{BB962C8B-B14F-4D97-AF65-F5344CB8AC3E}">
        <p14:creationId xmlns:p14="http://schemas.microsoft.com/office/powerpoint/2010/main" val="369831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2187-12FF-407A-852A-72B31C57AA6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568F3F-9783-4F61-8AF2-45B14C2448A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46EA7F-83D8-4E15-9CF3-ADABAFA45C8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FB1BEF-D9FA-414E-BBD0-EC68262DC2F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59A217-AB79-433B-8ABB-9CF6AE9B52C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0C68765-DFAA-437E-BE43-C1E909F32574}"/>
              </a:ext>
            </a:extLst>
          </p:cNvPr>
          <p:cNvSpPr>
            <a:spLocks noGrp="1"/>
          </p:cNvSpPr>
          <p:nvPr>
            <p:ph type="ftr" sz="quarter" idx="10"/>
          </p:nvPr>
        </p:nvSpPr>
        <p:spPr/>
        <p:txBody>
          <a:bodyPr/>
          <a:lstStyle>
            <a:lvl1pPr>
              <a:defRPr/>
            </a:lvl1pPr>
          </a:lstStyle>
          <a:p>
            <a:endParaRPr lang="ru-RU" altLang="en-US"/>
          </a:p>
        </p:txBody>
      </p:sp>
      <p:sp>
        <p:nvSpPr>
          <p:cNvPr id="8" name="Slide Number Placeholder 7">
            <a:extLst>
              <a:ext uri="{FF2B5EF4-FFF2-40B4-BE49-F238E27FC236}">
                <a16:creationId xmlns:a16="http://schemas.microsoft.com/office/drawing/2014/main" id="{833ACE93-9EAD-4EF6-9505-73A34C5B1EDB}"/>
              </a:ext>
            </a:extLst>
          </p:cNvPr>
          <p:cNvSpPr>
            <a:spLocks noGrp="1"/>
          </p:cNvSpPr>
          <p:nvPr>
            <p:ph type="sldNum" sz="quarter" idx="11"/>
          </p:nvPr>
        </p:nvSpPr>
        <p:spPr/>
        <p:txBody>
          <a:bodyPr/>
          <a:lstStyle>
            <a:lvl1pPr>
              <a:defRPr/>
            </a:lvl1pPr>
          </a:lstStyle>
          <a:p>
            <a:fld id="{CB3CBFFD-EB49-4F59-B1A9-37F7512258C5}" type="slidenum">
              <a:rPr lang="ru-RU" altLang="en-US"/>
              <a:pPr/>
              <a:t>‹#›</a:t>
            </a:fld>
            <a:endParaRPr lang="ru-RU" altLang="en-US"/>
          </a:p>
        </p:txBody>
      </p:sp>
      <p:sp>
        <p:nvSpPr>
          <p:cNvPr id="9" name="Date Placeholder 8">
            <a:extLst>
              <a:ext uri="{FF2B5EF4-FFF2-40B4-BE49-F238E27FC236}">
                <a16:creationId xmlns:a16="http://schemas.microsoft.com/office/drawing/2014/main" id="{4F10B92E-0CBC-4407-AB47-11AD54C43C9B}"/>
              </a:ext>
            </a:extLst>
          </p:cNvPr>
          <p:cNvSpPr>
            <a:spLocks noGrp="1"/>
          </p:cNvSpPr>
          <p:nvPr>
            <p:ph type="dt" sz="half" idx="12"/>
          </p:nvPr>
        </p:nvSpPr>
        <p:spPr/>
        <p:txBody>
          <a:bodyPr/>
          <a:lstStyle>
            <a:lvl1pPr>
              <a:defRPr/>
            </a:lvl1pPr>
          </a:lstStyle>
          <a:p>
            <a:endParaRPr lang="ru-RU" altLang="en-US"/>
          </a:p>
        </p:txBody>
      </p:sp>
    </p:spTree>
    <p:extLst>
      <p:ext uri="{BB962C8B-B14F-4D97-AF65-F5344CB8AC3E}">
        <p14:creationId xmlns:p14="http://schemas.microsoft.com/office/powerpoint/2010/main" val="61667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259C-0E7B-4677-9F3F-A7D40C4899E2}"/>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4E307D6-9A14-4D0A-B7EB-783EEE2C3274}"/>
              </a:ext>
            </a:extLst>
          </p:cNvPr>
          <p:cNvSpPr>
            <a:spLocks noGrp="1"/>
          </p:cNvSpPr>
          <p:nvPr>
            <p:ph type="ftr" sz="quarter" idx="10"/>
          </p:nvPr>
        </p:nvSpPr>
        <p:spPr/>
        <p:txBody>
          <a:bodyPr/>
          <a:lstStyle>
            <a:lvl1pPr>
              <a:defRPr/>
            </a:lvl1pPr>
          </a:lstStyle>
          <a:p>
            <a:endParaRPr lang="ru-RU" altLang="en-US"/>
          </a:p>
        </p:txBody>
      </p:sp>
      <p:sp>
        <p:nvSpPr>
          <p:cNvPr id="4" name="Slide Number Placeholder 3">
            <a:extLst>
              <a:ext uri="{FF2B5EF4-FFF2-40B4-BE49-F238E27FC236}">
                <a16:creationId xmlns:a16="http://schemas.microsoft.com/office/drawing/2014/main" id="{BAD75F8F-247C-46C0-B90C-A4EC745F3003}"/>
              </a:ext>
            </a:extLst>
          </p:cNvPr>
          <p:cNvSpPr>
            <a:spLocks noGrp="1"/>
          </p:cNvSpPr>
          <p:nvPr>
            <p:ph type="sldNum" sz="quarter" idx="11"/>
          </p:nvPr>
        </p:nvSpPr>
        <p:spPr/>
        <p:txBody>
          <a:bodyPr/>
          <a:lstStyle>
            <a:lvl1pPr>
              <a:defRPr/>
            </a:lvl1pPr>
          </a:lstStyle>
          <a:p>
            <a:fld id="{B6D67AD2-AF03-47FC-96B4-20A94060FC4B}" type="slidenum">
              <a:rPr lang="ru-RU" altLang="en-US"/>
              <a:pPr/>
              <a:t>‹#›</a:t>
            </a:fld>
            <a:endParaRPr lang="ru-RU" altLang="en-US"/>
          </a:p>
        </p:txBody>
      </p:sp>
      <p:sp>
        <p:nvSpPr>
          <p:cNvPr id="5" name="Date Placeholder 4">
            <a:extLst>
              <a:ext uri="{FF2B5EF4-FFF2-40B4-BE49-F238E27FC236}">
                <a16:creationId xmlns:a16="http://schemas.microsoft.com/office/drawing/2014/main" id="{557ADB33-7A55-4355-9A20-7133A0F19315}"/>
              </a:ext>
            </a:extLst>
          </p:cNvPr>
          <p:cNvSpPr>
            <a:spLocks noGrp="1"/>
          </p:cNvSpPr>
          <p:nvPr>
            <p:ph type="dt" sz="half" idx="12"/>
          </p:nvPr>
        </p:nvSpPr>
        <p:spPr/>
        <p:txBody>
          <a:bodyPr/>
          <a:lstStyle>
            <a:lvl1pPr>
              <a:defRPr/>
            </a:lvl1pPr>
          </a:lstStyle>
          <a:p>
            <a:endParaRPr lang="ru-RU" altLang="en-US"/>
          </a:p>
        </p:txBody>
      </p:sp>
    </p:spTree>
    <p:extLst>
      <p:ext uri="{BB962C8B-B14F-4D97-AF65-F5344CB8AC3E}">
        <p14:creationId xmlns:p14="http://schemas.microsoft.com/office/powerpoint/2010/main" val="369108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67C5C9E-B7BC-4533-A922-9AF46C5E3DE9}"/>
              </a:ext>
            </a:extLst>
          </p:cNvPr>
          <p:cNvSpPr>
            <a:spLocks noGrp="1"/>
          </p:cNvSpPr>
          <p:nvPr>
            <p:ph type="ftr" sz="quarter" idx="10"/>
          </p:nvPr>
        </p:nvSpPr>
        <p:spPr/>
        <p:txBody>
          <a:bodyPr/>
          <a:lstStyle>
            <a:lvl1pPr>
              <a:defRPr/>
            </a:lvl1pPr>
          </a:lstStyle>
          <a:p>
            <a:endParaRPr lang="ru-RU" altLang="en-US"/>
          </a:p>
        </p:txBody>
      </p:sp>
      <p:sp>
        <p:nvSpPr>
          <p:cNvPr id="3" name="Slide Number Placeholder 2">
            <a:extLst>
              <a:ext uri="{FF2B5EF4-FFF2-40B4-BE49-F238E27FC236}">
                <a16:creationId xmlns:a16="http://schemas.microsoft.com/office/drawing/2014/main" id="{C4E2ABDE-475C-4057-BF3A-7AA1A2073E03}"/>
              </a:ext>
            </a:extLst>
          </p:cNvPr>
          <p:cNvSpPr>
            <a:spLocks noGrp="1"/>
          </p:cNvSpPr>
          <p:nvPr>
            <p:ph type="sldNum" sz="quarter" idx="11"/>
          </p:nvPr>
        </p:nvSpPr>
        <p:spPr/>
        <p:txBody>
          <a:bodyPr/>
          <a:lstStyle>
            <a:lvl1pPr>
              <a:defRPr/>
            </a:lvl1pPr>
          </a:lstStyle>
          <a:p>
            <a:fld id="{D4AFCCA1-6690-4097-9AEB-6EA427C35CC1}" type="slidenum">
              <a:rPr lang="ru-RU" altLang="en-US"/>
              <a:pPr/>
              <a:t>‹#›</a:t>
            </a:fld>
            <a:endParaRPr lang="ru-RU" altLang="en-US"/>
          </a:p>
        </p:txBody>
      </p:sp>
      <p:sp>
        <p:nvSpPr>
          <p:cNvPr id="4" name="Date Placeholder 3">
            <a:extLst>
              <a:ext uri="{FF2B5EF4-FFF2-40B4-BE49-F238E27FC236}">
                <a16:creationId xmlns:a16="http://schemas.microsoft.com/office/drawing/2014/main" id="{D302EF9C-46E3-4C9D-A50A-0BE23A3C410A}"/>
              </a:ext>
            </a:extLst>
          </p:cNvPr>
          <p:cNvSpPr>
            <a:spLocks noGrp="1"/>
          </p:cNvSpPr>
          <p:nvPr>
            <p:ph type="dt" sz="half" idx="12"/>
          </p:nvPr>
        </p:nvSpPr>
        <p:spPr/>
        <p:txBody>
          <a:bodyPr/>
          <a:lstStyle>
            <a:lvl1pPr>
              <a:defRPr/>
            </a:lvl1pPr>
          </a:lstStyle>
          <a:p>
            <a:endParaRPr lang="ru-RU" altLang="en-US"/>
          </a:p>
        </p:txBody>
      </p:sp>
    </p:spTree>
    <p:extLst>
      <p:ext uri="{BB962C8B-B14F-4D97-AF65-F5344CB8AC3E}">
        <p14:creationId xmlns:p14="http://schemas.microsoft.com/office/powerpoint/2010/main" val="156870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E1AE5-90ED-4D66-B899-C4B9FD9B57F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1D788C-461D-4C79-9D41-44D00F59678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F658A1-8365-4408-8350-F62A0944CFC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2350C172-1861-41ED-980E-B70B993350AA}"/>
              </a:ext>
            </a:extLst>
          </p:cNvPr>
          <p:cNvSpPr>
            <a:spLocks noGrp="1"/>
          </p:cNvSpPr>
          <p:nvPr>
            <p:ph type="ftr" sz="quarter" idx="10"/>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3968B22B-C33B-4A43-A4ED-59C93150343A}"/>
              </a:ext>
            </a:extLst>
          </p:cNvPr>
          <p:cNvSpPr>
            <a:spLocks noGrp="1"/>
          </p:cNvSpPr>
          <p:nvPr>
            <p:ph type="sldNum" sz="quarter" idx="11"/>
          </p:nvPr>
        </p:nvSpPr>
        <p:spPr/>
        <p:txBody>
          <a:bodyPr/>
          <a:lstStyle>
            <a:lvl1pPr>
              <a:defRPr/>
            </a:lvl1pPr>
          </a:lstStyle>
          <a:p>
            <a:fld id="{38C44B5E-0561-40E4-9B89-AF2C0C5AEF22}" type="slidenum">
              <a:rPr lang="ru-RU" altLang="en-US"/>
              <a:pPr/>
              <a:t>‹#›</a:t>
            </a:fld>
            <a:endParaRPr lang="ru-RU" altLang="en-US"/>
          </a:p>
        </p:txBody>
      </p:sp>
      <p:sp>
        <p:nvSpPr>
          <p:cNvPr id="7" name="Date Placeholder 6">
            <a:extLst>
              <a:ext uri="{FF2B5EF4-FFF2-40B4-BE49-F238E27FC236}">
                <a16:creationId xmlns:a16="http://schemas.microsoft.com/office/drawing/2014/main" id="{56F07171-EB18-418A-8D9B-CD1B2603F40E}"/>
              </a:ext>
            </a:extLst>
          </p:cNvPr>
          <p:cNvSpPr>
            <a:spLocks noGrp="1"/>
          </p:cNvSpPr>
          <p:nvPr>
            <p:ph type="dt" sz="half" idx="12"/>
          </p:nvPr>
        </p:nvSpPr>
        <p:spPr/>
        <p:txBody>
          <a:bodyPr/>
          <a:lstStyle>
            <a:lvl1pPr>
              <a:defRPr/>
            </a:lvl1pPr>
          </a:lstStyle>
          <a:p>
            <a:endParaRPr lang="ru-RU" altLang="en-US"/>
          </a:p>
        </p:txBody>
      </p:sp>
    </p:spTree>
    <p:extLst>
      <p:ext uri="{BB962C8B-B14F-4D97-AF65-F5344CB8AC3E}">
        <p14:creationId xmlns:p14="http://schemas.microsoft.com/office/powerpoint/2010/main" val="386805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F0C5-63DB-43A1-A0B3-2427641079D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2F798D-41A8-4052-AF89-F1FD13BA714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15536D-A76E-4862-B81A-5FD0C5FD09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520C761F-D3EB-44E5-AEB8-1C81F00C291B}"/>
              </a:ext>
            </a:extLst>
          </p:cNvPr>
          <p:cNvSpPr>
            <a:spLocks noGrp="1"/>
          </p:cNvSpPr>
          <p:nvPr>
            <p:ph type="ftr" sz="quarter" idx="10"/>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D2DABFE9-8132-4516-B3A1-07FAF5CC8658}"/>
              </a:ext>
            </a:extLst>
          </p:cNvPr>
          <p:cNvSpPr>
            <a:spLocks noGrp="1"/>
          </p:cNvSpPr>
          <p:nvPr>
            <p:ph type="sldNum" sz="quarter" idx="11"/>
          </p:nvPr>
        </p:nvSpPr>
        <p:spPr/>
        <p:txBody>
          <a:bodyPr/>
          <a:lstStyle>
            <a:lvl1pPr>
              <a:defRPr/>
            </a:lvl1pPr>
          </a:lstStyle>
          <a:p>
            <a:fld id="{8E194EF3-FA57-4F8C-A345-A3FCDDB64435}" type="slidenum">
              <a:rPr lang="ru-RU" altLang="en-US"/>
              <a:pPr/>
              <a:t>‹#›</a:t>
            </a:fld>
            <a:endParaRPr lang="ru-RU" altLang="en-US"/>
          </a:p>
        </p:txBody>
      </p:sp>
      <p:sp>
        <p:nvSpPr>
          <p:cNvPr id="7" name="Date Placeholder 6">
            <a:extLst>
              <a:ext uri="{FF2B5EF4-FFF2-40B4-BE49-F238E27FC236}">
                <a16:creationId xmlns:a16="http://schemas.microsoft.com/office/drawing/2014/main" id="{57D3526C-479D-413E-BE6A-618A6A2772D9}"/>
              </a:ext>
            </a:extLst>
          </p:cNvPr>
          <p:cNvSpPr>
            <a:spLocks noGrp="1"/>
          </p:cNvSpPr>
          <p:nvPr>
            <p:ph type="dt" sz="half" idx="12"/>
          </p:nvPr>
        </p:nvSpPr>
        <p:spPr/>
        <p:txBody>
          <a:bodyPr/>
          <a:lstStyle>
            <a:lvl1pPr>
              <a:defRPr/>
            </a:lvl1pPr>
          </a:lstStyle>
          <a:p>
            <a:endParaRPr lang="ru-RU" altLang="en-US"/>
          </a:p>
        </p:txBody>
      </p:sp>
    </p:spTree>
    <p:extLst>
      <p:ext uri="{BB962C8B-B14F-4D97-AF65-F5344CB8AC3E}">
        <p14:creationId xmlns:p14="http://schemas.microsoft.com/office/powerpoint/2010/main" val="27408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CA127B38-36F7-42A7-870D-CA34EB9D664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ru-RU" altLang="en-US"/>
          </a:p>
        </p:txBody>
      </p:sp>
      <p:sp>
        <p:nvSpPr>
          <p:cNvPr id="64515" name="Rectangle 3">
            <a:extLst>
              <a:ext uri="{FF2B5EF4-FFF2-40B4-BE49-F238E27FC236}">
                <a16:creationId xmlns:a16="http://schemas.microsoft.com/office/drawing/2014/main" id="{2DF96FE3-B736-49E1-B19F-A92841D0CB72}"/>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1FC4A589-1C3A-4416-88F8-AAF794018040}" type="slidenum">
              <a:rPr lang="ru-RU" altLang="en-US"/>
              <a:pPr/>
              <a:t>‹#›</a:t>
            </a:fld>
            <a:endParaRPr lang="ru-RU" altLang="en-US"/>
          </a:p>
        </p:txBody>
      </p:sp>
      <p:grpSp>
        <p:nvGrpSpPr>
          <p:cNvPr id="64516" name="Group 4">
            <a:extLst>
              <a:ext uri="{FF2B5EF4-FFF2-40B4-BE49-F238E27FC236}">
                <a16:creationId xmlns:a16="http://schemas.microsoft.com/office/drawing/2014/main" id="{B1676748-0DD6-4CC6-A068-C08D3F4B5544}"/>
              </a:ext>
            </a:extLst>
          </p:cNvPr>
          <p:cNvGrpSpPr>
            <a:grpSpLocks/>
          </p:cNvGrpSpPr>
          <p:nvPr/>
        </p:nvGrpSpPr>
        <p:grpSpPr bwMode="auto">
          <a:xfrm>
            <a:off x="0" y="0"/>
            <a:ext cx="9144000" cy="546100"/>
            <a:chOff x="0" y="0"/>
            <a:chExt cx="5760" cy="344"/>
          </a:xfrm>
        </p:grpSpPr>
        <p:sp>
          <p:nvSpPr>
            <p:cNvPr id="64517" name="Rectangle 5">
              <a:extLst>
                <a:ext uri="{FF2B5EF4-FFF2-40B4-BE49-F238E27FC236}">
                  <a16:creationId xmlns:a16="http://schemas.microsoft.com/office/drawing/2014/main" id="{8A89E87C-7B6A-46F8-BBA5-4DA15E295AAC}"/>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64518" name="Rectangle 6">
              <a:extLst>
                <a:ext uri="{FF2B5EF4-FFF2-40B4-BE49-F238E27FC236}">
                  <a16:creationId xmlns:a16="http://schemas.microsoft.com/office/drawing/2014/main" id="{9E96F741-4302-4A76-9298-E3487E132F9D}"/>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endParaRPr>
            </a:p>
          </p:txBody>
        </p:sp>
        <p:sp>
          <p:nvSpPr>
            <p:cNvPr id="64519" name="Rectangle 7">
              <a:extLst>
                <a:ext uri="{FF2B5EF4-FFF2-40B4-BE49-F238E27FC236}">
                  <a16:creationId xmlns:a16="http://schemas.microsoft.com/office/drawing/2014/main" id="{D33A219D-5604-4B23-8854-B5FC9E6185E4}"/>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
          <p:nvSpPr>
            <p:cNvPr id="64520" name="Rectangle 8">
              <a:extLst>
                <a:ext uri="{FF2B5EF4-FFF2-40B4-BE49-F238E27FC236}">
                  <a16:creationId xmlns:a16="http://schemas.microsoft.com/office/drawing/2014/main" id="{ED5A5CEA-C65D-4B73-AC03-A194BA49AD46}"/>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
          <p:nvSpPr>
            <p:cNvPr id="64521" name="Rectangle 9">
              <a:extLst>
                <a:ext uri="{FF2B5EF4-FFF2-40B4-BE49-F238E27FC236}">
                  <a16:creationId xmlns:a16="http://schemas.microsoft.com/office/drawing/2014/main" id="{B2FEDA47-921C-4761-B25F-0F5C6B8CC90E}"/>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accent2"/>
                </a:solidFill>
              </a:endParaRPr>
            </a:p>
          </p:txBody>
        </p:sp>
        <p:sp>
          <p:nvSpPr>
            <p:cNvPr id="64522" name="Rectangle 10">
              <a:extLst>
                <a:ext uri="{FF2B5EF4-FFF2-40B4-BE49-F238E27FC236}">
                  <a16:creationId xmlns:a16="http://schemas.microsoft.com/office/drawing/2014/main" id="{38FBB9F8-A38E-4B1A-B29F-81A8B6C1AC93}"/>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
          <p:nvSpPr>
            <p:cNvPr id="64523" name="Rectangle 11">
              <a:extLst>
                <a:ext uri="{FF2B5EF4-FFF2-40B4-BE49-F238E27FC236}">
                  <a16:creationId xmlns:a16="http://schemas.microsoft.com/office/drawing/2014/main" id="{EEBAD93B-FBE5-4573-A494-31F38F0ED9AC}"/>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endParaRPr>
            </a:p>
          </p:txBody>
        </p:sp>
        <p:sp>
          <p:nvSpPr>
            <p:cNvPr id="64524" name="Rectangle 12">
              <a:extLst>
                <a:ext uri="{FF2B5EF4-FFF2-40B4-BE49-F238E27FC236}">
                  <a16:creationId xmlns:a16="http://schemas.microsoft.com/office/drawing/2014/main" id="{E46681F9-E2C1-4DE8-9B4B-A8CCC31C1BB2}"/>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accent2"/>
                </a:solidFill>
              </a:endParaRPr>
            </a:p>
          </p:txBody>
        </p:sp>
        <p:sp>
          <p:nvSpPr>
            <p:cNvPr id="64525" name="Rectangle 13">
              <a:extLst>
                <a:ext uri="{FF2B5EF4-FFF2-40B4-BE49-F238E27FC236}">
                  <a16:creationId xmlns:a16="http://schemas.microsoft.com/office/drawing/2014/main" id="{A34753C1-BA1C-49D7-B53C-27C64229465B}"/>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accent2"/>
                </a:solidFill>
              </a:endParaRPr>
            </a:p>
          </p:txBody>
        </p:sp>
      </p:grpSp>
      <p:sp>
        <p:nvSpPr>
          <p:cNvPr id="64526" name="Rectangle 14">
            <a:extLst>
              <a:ext uri="{FF2B5EF4-FFF2-40B4-BE49-F238E27FC236}">
                <a16:creationId xmlns:a16="http://schemas.microsoft.com/office/drawing/2014/main" id="{29950C56-3EE5-4EB5-898E-9DF80F4490E5}"/>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64527" name="Rectangle 15">
            <a:extLst>
              <a:ext uri="{FF2B5EF4-FFF2-40B4-BE49-F238E27FC236}">
                <a16:creationId xmlns:a16="http://schemas.microsoft.com/office/drawing/2014/main" id="{FBE90AF2-622E-4694-8FC9-2FEF8C6C5AB3}"/>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64528" name="Rectangle 16">
            <a:extLst>
              <a:ext uri="{FF2B5EF4-FFF2-40B4-BE49-F238E27FC236}">
                <a16:creationId xmlns:a16="http://schemas.microsoft.com/office/drawing/2014/main" id="{0B6631B9-73B5-4313-A20F-9B4019396B6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uk.wikipedia.org/wiki/%D0%9C%D0%BE%D1%80%D0%B5" TargetMode="External"/><Relationship Id="rId3" Type="http://schemas.openxmlformats.org/officeDocument/2006/relationships/hyperlink" Target="https://uk.wikipedia.org/wiki/%D0%A2%D1%83%D0%BD%D0%B5%D0%BB%D1%8C" TargetMode="External"/><Relationship Id="rId7" Type="http://schemas.openxmlformats.org/officeDocument/2006/relationships/hyperlink" Target="https://uk.wikipedia.org/wiki/%D0%84%D0%B2%D1%80%D0%BE%D0%BF%D0%B5%D0%B9%D1%81%D1%8C%D0%BA%D0%B8%D0%B9_%D0%A1%D0%BE%D1%8E%D0%B7"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s://uk.wikipedia.org/wiki/20_%D1%81%D1%82%D0%BE%D0%BB%D1%96%D1%82%D1%82%D1%8F" TargetMode="External"/><Relationship Id="rId5" Type="http://schemas.openxmlformats.org/officeDocument/2006/relationships/hyperlink" Target="https://uk.wikipedia.org/wiki/%D0%92%D0%B5%D0%BB%D0%B8%D0%BA%D0%B0_%D0%91%D1%80%D0%B8%D1%82%D0%B0%D0%BD%D1%96%D1%8F" TargetMode="External"/><Relationship Id="rId10" Type="http://schemas.openxmlformats.org/officeDocument/2006/relationships/hyperlink" Target="https://uk.wikipedia.org/wiki/1994" TargetMode="External"/><Relationship Id="rId4" Type="http://schemas.openxmlformats.org/officeDocument/2006/relationships/hyperlink" Target="https://uk.wikipedia.org/wiki/%D0%84%D0%B2%D1%80%D0%BE%D0%BF%D0%B0" TargetMode="External"/><Relationship Id="rId9" Type="http://schemas.openxmlformats.org/officeDocument/2006/relationships/hyperlink" Target="https://uk.wikipedia.org/wiki/6_%D1%82%D1%80%D0%B0%D0%B2%D0%BD%D1%8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uk.wikipedia.org/wiki/%D0%92%D0%B0%D0%B9%D1%82%D1%85%D0%BE%D0%BB" TargetMode="External"/><Relationship Id="rId3" Type="http://schemas.openxmlformats.org/officeDocument/2006/relationships/hyperlink" Target="https://uk.wikipedia.org/wiki/%D0%A2%D0%B5%D0%BC%D0%B7%D0%B0" TargetMode="External"/><Relationship Id="rId7" Type="http://schemas.openxmlformats.org/officeDocument/2006/relationships/hyperlink" Target="https://uk.wikipedia.org/wiki/%D0%A2%D1%80%D0%B0%D1%84%D0%B0%D0%BB%D1%8C%D0%B3%D0%B0%D1%80-%D1%81%D0%BA%D0%B2%D0%B5%D1%80"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hyperlink" Target="https://uk.wikipedia.org/wiki/%D0%9F%D0%B0%D1%80%D0%BB%D0%B0%D0%BC%D0%B5%D0%BD%D1%82_%D0%92%D0%B5%D0%BB%D0%B8%D0%BA%D0%BE%D1%97_%D0%91%D1%80%D0%B8%D1%82%D0%B0%D0%BD%D1%96%D1%97" TargetMode="External"/><Relationship Id="rId5" Type="http://schemas.openxmlformats.org/officeDocument/2006/relationships/hyperlink" Target="https://uk.wikipedia.org/wiki/%D0%92%D0%B5%D1%81%D1%82%D0%BC%D1%96%D0%BD%D1%81%D1%82%D0%B5%D1%80" TargetMode="External"/><Relationship Id="rId4" Type="http://schemas.openxmlformats.org/officeDocument/2006/relationships/hyperlink" Target="https://uk.wikipedia.org/wiki/%D0%9B%D0%BE%D0%BD%D0%B4%D0%BE%D0%BD" TargetMode="External"/><Relationship Id="rId9" Type="http://schemas.openxmlformats.org/officeDocument/2006/relationships/hyperlink" Target="https://uk.wikipedia.org/wiki/%D0%9D%D0%B5%D0%BE%D0%B3%D0%BE%D1%82%D0%B8%D0%BA%D0%B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uk.wikipedia.org/wiki/%D0%86%D1%81%D1%82-%D0%95%D0%BD%D0%B4" TargetMode="External"/><Relationship Id="rId3" Type="http://schemas.openxmlformats.org/officeDocument/2006/relationships/hyperlink" Target="https://uk.wikipedia.org/wiki/%D0%A0%D0%BE%D0%B7%D0%B2%D1%96%D0%B4%D0%BD%D0%B8%D0%B9_%D0%BC%D1%96%D1%81%D1%82" TargetMode="External"/><Relationship Id="rId7" Type="http://schemas.openxmlformats.org/officeDocument/2006/relationships/hyperlink" Target="https://uk.wikipedia.org/wiki/1894"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https://uk.wikipedia.org/wiki/%D0%A2%D0%B0%D1%83%D0%B5%D1%80" TargetMode="External"/><Relationship Id="rId5" Type="http://schemas.openxmlformats.org/officeDocument/2006/relationships/hyperlink" Target="https://uk.wikipedia.org/wiki/%D0%A2%D0%B5%D0%BC%D0%B7%D0%B0" TargetMode="External"/><Relationship Id="rId10" Type="http://schemas.openxmlformats.org/officeDocument/2006/relationships/hyperlink" Target="https://uk.wikipedia.org/wiki/%D0%9C%D0%B5%D1%82%D1%80%D0%BE" TargetMode="External"/><Relationship Id="rId4" Type="http://schemas.openxmlformats.org/officeDocument/2006/relationships/hyperlink" Target="https://uk.wikipedia.org/wiki/%D0%9B%D0%BE%D0%BD%D0%B4%D0%BE%D0%BD" TargetMode="External"/><Relationship Id="rId9" Type="http://schemas.openxmlformats.org/officeDocument/2006/relationships/hyperlink" Target="https://uk.wikipedia.org/w/index.php?title=%D0%A2%D0%B0%D1%83%D0%B5%D1%80%D1%81%D1%8C%D0%BA%D0%B8%D0%B9_%D1%82%D1%83%D0%BD%D0%B5%D0%BB%D1%8C&amp;action=edit&amp;redlink=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k.wikipedia.org/wiki/%D0%9F%D0%B0%D0%BB%D0%B0%D1%86" TargetMode="External"/><Relationship Id="rId7" Type="http://schemas.openxmlformats.org/officeDocument/2006/relationships/hyperlink" Target="https://uk.wikipedia.org/wiki/%D0%AE%D0%BD%D1%96%D0%BE%D0%BD_%D0%94%D0%B6%D0%B5%D0%BA"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https://uk.wikipedia.org/wiki/1703" TargetMode="External"/><Relationship Id="rId5" Type="http://schemas.openxmlformats.org/officeDocument/2006/relationships/hyperlink" Target="https://uk.wikipedia.org/wiki/%D0%92%D0%B5%D0%BB%D0%B8%D0%BA%D0%B0_%D0%91%D1%80%D0%B8%D1%82%D0%B0%D0%BD%D1%96%D1%8F" TargetMode="External"/><Relationship Id="rId4" Type="http://schemas.openxmlformats.org/officeDocument/2006/relationships/hyperlink" Target="https://uk.wikipedia.org/wiki/%D0%9B%D0%BE%D0%BD%D0%B4%D0%BE%D0%B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4BC6F67E-6F9E-44E6-BF84-D28AFD8DB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AFAB2FE4-A825-47B3-A4DB-D6B4339A6428}"/>
              </a:ext>
            </a:extLst>
          </p:cNvPr>
          <p:cNvSpPr>
            <a:spLocks noGrp="1" noChangeArrowheads="1"/>
          </p:cNvSpPr>
          <p:nvPr>
            <p:ph type="ctrTitle"/>
          </p:nvPr>
        </p:nvSpPr>
        <p:spPr>
          <a:xfrm>
            <a:off x="0" y="0"/>
            <a:ext cx="6019800" cy="1706563"/>
          </a:xfrm>
          <a:noFill/>
          <a:ln/>
          <a:extLst>
            <a:ext uri="{909E8E84-426E-40DD-AFC4-6F175D3DCCD1}">
              <a14:hiddenFill xmlns:a14="http://schemas.microsoft.com/office/drawing/2010/main">
                <a:solidFill>
                  <a:schemeClr val="tx1"/>
                </a:solidFill>
              </a14:hiddenFill>
            </a:ext>
          </a:extLst>
        </p:spPr>
        <p:txBody>
          <a:bodyPr/>
          <a:lstStyle/>
          <a:p>
            <a:r>
              <a:rPr lang="uk-UA" altLang="en-US">
                <a:solidFill>
                  <a:schemeClr val="tx1"/>
                </a:solidFill>
              </a:rPr>
              <a:t>Великобританія</a:t>
            </a:r>
            <a:endParaRPr lang="ru-RU" altLang="en-US">
              <a:solidFill>
                <a:schemeClr val="tx1"/>
              </a:solidFill>
            </a:endParaRPr>
          </a:p>
        </p:txBody>
      </p:sp>
      <p:sp>
        <p:nvSpPr>
          <p:cNvPr id="2051" name="Rectangle 3">
            <a:extLst>
              <a:ext uri="{FF2B5EF4-FFF2-40B4-BE49-F238E27FC236}">
                <a16:creationId xmlns:a16="http://schemas.microsoft.com/office/drawing/2014/main" id="{C020167D-1038-43C9-AA4B-388FC1102FA8}"/>
              </a:ext>
            </a:extLst>
          </p:cNvPr>
          <p:cNvSpPr>
            <a:spLocks noGrp="1" noChangeArrowheads="1"/>
          </p:cNvSpPr>
          <p:nvPr>
            <p:ph type="subTitle" idx="1"/>
          </p:nvPr>
        </p:nvSpPr>
        <p:spPr>
          <a:xfrm>
            <a:off x="3124200" y="1268413"/>
            <a:ext cx="6019800" cy="1106487"/>
          </a:xfrm>
          <a:ln/>
          <a:extLst>
            <a:ext uri="{91240B29-F687-4F45-9708-019B960494DF}">
              <a14:hiddenLine xmlns:a14="http://schemas.microsoft.com/office/drawing/2010/main" w="9525">
                <a:solidFill>
                  <a:schemeClr val="bg1"/>
                </a:solidFill>
                <a:miter lim="800000"/>
                <a:headEnd/>
                <a:tailEnd/>
              </a14:hiddenLine>
            </a:ext>
          </a:extLst>
        </p:spPr>
        <p:txBody>
          <a:bodyPr/>
          <a:lstStyle/>
          <a:p>
            <a:r>
              <a:rPr lang="uk-UA" altLang="en-US" sz="2200">
                <a:solidFill>
                  <a:schemeClr val="bg1"/>
                </a:solidFill>
              </a:rPr>
              <a:t>Сполучене Королівство Великобританії і                                                          Північної Ірландії</a:t>
            </a:r>
            <a:endParaRPr lang="ru-RU" altLang="en-US" sz="2200">
              <a:solidFill>
                <a:schemeClr val="bg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a:extLst>
              <a:ext uri="{FF2B5EF4-FFF2-40B4-BE49-F238E27FC236}">
                <a16:creationId xmlns:a16="http://schemas.microsoft.com/office/drawing/2014/main" id="{1198CB7E-F18D-4400-80D5-9AA8CCE8E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4754" name="Rectangle 2">
            <a:extLst>
              <a:ext uri="{FF2B5EF4-FFF2-40B4-BE49-F238E27FC236}">
                <a16:creationId xmlns:a16="http://schemas.microsoft.com/office/drawing/2014/main" id="{922D6E47-2358-4358-AC03-86F70D3229C0}"/>
              </a:ext>
            </a:extLst>
          </p:cNvPr>
          <p:cNvSpPr>
            <a:spLocks noGrp="1" noChangeArrowheads="1"/>
          </p:cNvSpPr>
          <p:nvPr>
            <p:ph type="title"/>
          </p:nvPr>
        </p:nvSpPr>
        <p:spPr>
          <a:xfrm>
            <a:off x="395288" y="2852738"/>
            <a:ext cx="8229600" cy="1371600"/>
          </a:xfrm>
        </p:spPr>
        <p:txBody>
          <a:bodyPr/>
          <a:lstStyle/>
          <a:p>
            <a:r>
              <a:rPr lang="uk-UA" altLang="en-US"/>
              <a:t>    </a:t>
            </a:r>
            <a:r>
              <a:rPr lang="uk-UA" altLang="en-US" b="1"/>
              <a:t>Пам</a:t>
            </a:r>
            <a:r>
              <a:rPr lang="en-US" altLang="en-US" b="1"/>
              <a:t>`</a:t>
            </a:r>
            <a:r>
              <a:rPr lang="uk-UA" altLang="en-US" b="1"/>
              <a:t>ятки Великобританії</a:t>
            </a:r>
            <a:endParaRPr lang="ru-RU" altLang="en-US"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a:extLst>
              <a:ext uri="{FF2B5EF4-FFF2-40B4-BE49-F238E27FC236}">
                <a16:creationId xmlns:a16="http://schemas.microsoft.com/office/drawing/2014/main" id="{7AB8DFA6-F049-444A-8A3C-766981AC8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0"/>
            <a:ext cx="43561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5780" name="Picture 4">
            <a:extLst>
              <a:ext uri="{FF2B5EF4-FFF2-40B4-BE49-F238E27FC236}">
                <a16:creationId xmlns:a16="http://schemas.microsoft.com/office/drawing/2014/main" id="{4820002F-B88A-43AB-AA57-D48586DB6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87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778" name="Rectangle 2">
            <a:extLst>
              <a:ext uri="{FF2B5EF4-FFF2-40B4-BE49-F238E27FC236}">
                <a16:creationId xmlns:a16="http://schemas.microsoft.com/office/drawing/2014/main" id="{0798538C-7363-4179-BDE4-4D096BAE9A4A}"/>
              </a:ext>
            </a:extLst>
          </p:cNvPr>
          <p:cNvSpPr>
            <a:spLocks noGrp="1" noChangeArrowheads="1"/>
          </p:cNvSpPr>
          <p:nvPr>
            <p:ph type="title"/>
          </p:nvPr>
        </p:nvSpPr>
        <p:spPr/>
        <p:txBody>
          <a:bodyPr/>
          <a:lstStyle/>
          <a:p>
            <a:r>
              <a:rPr lang="uk-UA" altLang="en-US"/>
              <a:t>               </a:t>
            </a:r>
            <a:r>
              <a:rPr lang="uk-UA" altLang="en-US" sz="3600" b="1">
                <a:solidFill>
                  <a:schemeClr val="bg1"/>
                </a:solidFill>
              </a:rPr>
              <a:t>Тунель Ла-Манш</a:t>
            </a:r>
            <a:endParaRPr lang="ru-RU" altLang="en-US" sz="3600" b="1">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a:extLst>
              <a:ext uri="{FF2B5EF4-FFF2-40B4-BE49-F238E27FC236}">
                <a16:creationId xmlns:a16="http://schemas.microsoft.com/office/drawing/2014/main" id="{DFEDBF3B-6F2D-450A-B7A3-80670F463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6806" name="Rectangle 6">
            <a:extLst>
              <a:ext uri="{FF2B5EF4-FFF2-40B4-BE49-F238E27FC236}">
                <a16:creationId xmlns:a16="http://schemas.microsoft.com/office/drawing/2014/main" id="{BF4DF8FC-3597-4E26-BB72-D2B2C9AA1AA6}"/>
              </a:ext>
            </a:extLst>
          </p:cNvPr>
          <p:cNvSpPr>
            <a:spLocks noGrp="1" noChangeArrowheads="1"/>
          </p:cNvSpPr>
          <p:nvPr>
            <p:ph type="body" idx="1"/>
          </p:nvPr>
        </p:nvSpPr>
        <p:spPr>
          <a:xfrm>
            <a:off x="457200" y="549275"/>
            <a:ext cx="8229600" cy="5318125"/>
          </a:xfrm>
          <a:noFill/>
          <a:ln/>
        </p:spPr>
        <p:txBody>
          <a:bodyPr/>
          <a:lstStyle/>
          <a:p>
            <a:r>
              <a:rPr lang="ru-RU" altLang="en-US" sz="2000" b="1"/>
              <a:t>Євротуне́ль, тунель під Ла-Маншем</a:t>
            </a:r>
            <a:r>
              <a:rPr lang="ru-RU" altLang="en-US" sz="2000"/>
              <a:t> — </a:t>
            </a:r>
            <a:r>
              <a:rPr lang="ru-RU" altLang="en-US" sz="2000">
                <a:hlinkClick r:id="rId3" tooltip="Тунель"/>
              </a:rPr>
              <a:t>тунель</a:t>
            </a:r>
            <a:r>
              <a:rPr lang="ru-RU" altLang="en-US" sz="2000"/>
              <a:t>, що з'єднує континентальну </a:t>
            </a:r>
            <a:r>
              <a:rPr lang="ru-RU" altLang="en-US" sz="2000">
                <a:hlinkClick r:id="rId4" tooltip="Європа"/>
              </a:rPr>
              <a:t>Європу</a:t>
            </a:r>
            <a:r>
              <a:rPr lang="ru-RU" altLang="en-US" sz="2000"/>
              <a:t> з </a:t>
            </a:r>
            <a:r>
              <a:rPr lang="ru-RU" altLang="en-US" sz="2000">
                <a:hlinkClick r:id="rId5" tooltip="Велика Британія"/>
              </a:rPr>
              <a:t>Великою Британією</a:t>
            </a:r>
            <a:r>
              <a:rPr lang="ru-RU" altLang="en-US" sz="2000"/>
              <a:t>. Одна з найбільших будівель </a:t>
            </a:r>
            <a:r>
              <a:rPr lang="ru-RU" altLang="en-US" sz="2000">
                <a:hlinkClick r:id="rId6" tooltip="20 століття"/>
              </a:rPr>
              <a:t>20 століття</a:t>
            </a:r>
            <a:r>
              <a:rPr lang="ru-RU" altLang="en-US" sz="2000"/>
              <a:t> і символ </a:t>
            </a:r>
            <a:r>
              <a:rPr lang="ru-RU" altLang="en-US" sz="2000">
                <a:hlinkClick r:id="rId7" tooltip="Європейський Союз"/>
              </a:rPr>
              <a:t>об'єднаної Європи</a:t>
            </a:r>
            <a:r>
              <a:rPr lang="ru-RU" altLang="en-US" sz="2000"/>
              <a:t>, раніше він був найдовшим тунелем у світі.</a:t>
            </a:r>
          </a:p>
          <a:p>
            <a:r>
              <a:rPr lang="ru-RU" altLang="en-US" sz="2000"/>
              <a:t>Тунель має довжину близько 51 км, з них 39 км — безпосередньо під дном </a:t>
            </a:r>
            <a:r>
              <a:rPr lang="ru-RU" altLang="en-US" sz="2000">
                <a:hlinkClick r:id="rId8" tooltip="Море"/>
              </a:rPr>
              <a:t>моря</a:t>
            </a:r>
            <a:r>
              <a:rPr lang="ru-RU" altLang="en-US" sz="2000"/>
              <a:t>.</a:t>
            </a:r>
          </a:p>
          <a:p>
            <a:r>
              <a:rPr lang="ru-RU" altLang="en-US" sz="2000"/>
              <a:t>Тунель відкритий </a:t>
            </a:r>
            <a:r>
              <a:rPr lang="ru-RU" altLang="en-US" sz="2000">
                <a:hlinkClick r:id="rId9" tooltip="6 травня"/>
              </a:rPr>
              <a:t>6 травня</a:t>
            </a:r>
            <a:r>
              <a:rPr lang="ru-RU" altLang="en-US" sz="2000"/>
              <a:t> </a:t>
            </a:r>
            <a:r>
              <a:rPr lang="ru-RU" altLang="en-US" sz="2000">
                <a:hlinkClick r:id="rId10" tooltip="1994"/>
              </a:rPr>
              <a:t>1994</a:t>
            </a:r>
            <a:r>
              <a:rPr lang="ru-RU" altLang="en-US" sz="2000"/>
              <a:t> року, перший потяг пройшов по тунелю 20 червня 1993.</a:t>
            </a:r>
            <a:endParaRPr lang="en-US" altLang="en-US" sz="2000"/>
          </a:p>
          <a:p>
            <a:r>
              <a:rPr lang="ru-RU" altLang="en-US" sz="2000"/>
              <a:t>Завдяки Євротунелю, з Парижа дістатися на поїзді до Лондона можна всього за 2 години 15 хвилин. </a:t>
            </a:r>
            <a:endParaRPr lang="en-US" altLang="en-US" sz="2000"/>
          </a:p>
          <a:p>
            <a:r>
              <a:rPr lang="uk-UA" altLang="en-US" sz="2000"/>
              <a:t>На будівництво Євротунелю було витрачено в цілому близько 10 мільярдів фунтів, причому проектна вартість будівництва була</a:t>
            </a:r>
            <a:r>
              <a:rPr lang="en-US" altLang="en-US" sz="2000"/>
              <a:t> </a:t>
            </a:r>
            <a:r>
              <a:rPr lang="uk-UA" altLang="en-US" sz="2000"/>
              <a:t>перевищена на 80</a:t>
            </a:r>
            <a:r>
              <a:rPr lang="en-US" altLang="en-US" sz="2000">
                <a:cs typeface="Arial" panose="020B0604020202020204" pitchFamily="34" charset="0"/>
              </a:rPr>
              <a:t>%</a:t>
            </a:r>
            <a:r>
              <a:rPr lang="uk-UA" altLang="en-US"/>
              <a:t>.</a:t>
            </a:r>
            <a:r>
              <a:rPr lang="ru-RU" altLang="en-US"/>
              <a:t> </a:t>
            </a:r>
            <a:endParaRPr lang="en-US" altLang="en-US"/>
          </a:p>
          <a:p>
            <a:r>
              <a:rPr lang="uk-UA" altLang="en-US" sz="2000"/>
              <a:t>Цікаво, що за час будівництва Євротунелю було видалено 8 мільйонів кубометрів породи.</a:t>
            </a:r>
            <a:r>
              <a:rPr lang="ru-RU" altLang="en-US" sz="200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a:extLst>
              <a:ext uri="{FF2B5EF4-FFF2-40B4-BE49-F238E27FC236}">
                <a16:creationId xmlns:a16="http://schemas.microsoft.com/office/drawing/2014/main" id="{EEEA8E1E-E1CA-4B82-BC15-504E2A620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7826" name="Rectangle 2">
            <a:extLst>
              <a:ext uri="{FF2B5EF4-FFF2-40B4-BE49-F238E27FC236}">
                <a16:creationId xmlns:a16="http://schemas.microsoft.com/office/drawing/2014/main" id="{FE30C586-63B0-4089-80FE-8F2A379F6B7A}"/>
              </a:ext>
            </a:extLst>
          </p:cNvPr>
          <p:cNvSpPr>
            <a:spLocks noGrp="1" noChangeArrowheads="1"/>
          </p:cNvSpPr>
          <p:nvPr>
            <p:ph type="title"/>
          </p:nvPr>
        </p:nvSpPr>
        <p:spPr/>
        <p:txBody>
          <a:bodyPr/>
          <a:lstStyle/>
          <a:p>
            <a:r>
              <a:rPr lang="uk-UA" altLang="en-US" sz="3600"/>
              <a:t>        </a:t>
            </a:r>
            <a:r>
              <a:rPr lang="uk-UA" altLang="en-US" sz="4000" b="1"/>
              <a:t>В</a:t>
            </a:r>
            <a:r>
              <a:rPr lang="ru-RU" altLang="en-US" sz="4000" b="1"/>
              <a:t>естмінстерський палац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a:extLst>
              <a:ext uri="{FF2B5EF4-FFF2-40B4-BE49-F238E27FC236}">
                <a16:creationId xmlns:a16="http://schemas.microsoft.com/office/drawing/2014/main" id="{95441340-9B6E-4935-8713-47CDE1FD1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8853" name="Rectangle 5">
            <a:extLst>
              <a:ext uri="{FF2B5EF4-FFF2-40B4-BE49-F238E27FC236}">
                <a16:creationId xmlns:a16="http://schemas.microsoft.com/office/drawing/2014/main" id="{2F22CD30-310F-4EC9-B450-2A5BE99B1528}"/>
              </a:ext>
            </a:extLst>
          </p:cNvPr>
          <p:cNvSpPr>
            <a:spLocks noGrp="1" noChangeArrowheads="1"/>
          </p:cNvSpPr>
          <p:nvPr>
            <p:ph type="body" idx="1"/>
          </p:nvPr>
        </p:nvSpPr>
        <p:spPr>
          <a:xfrm>
            <a:off x="457200" y="620713"/>
            <a:ext cx="8229600" cy="5976937"/>
          </a:xfrm>
          <a:noFill/>
          <a:ln/>
        </p:spPr>
        <p:txBody>
          <a:bodyPr/>
          <a:lstStyle/>
          <a:p>
            <a:r>
              <a:rPr lang="ru-RU" altLang="en-US" sz="1800" b="1"/>
              <a:t>Вестмінстерський палац</a:t>
            </a:r>
            <a:r>
              <a:rPr lang="ru-RU" altLang="en-US" sz="1800"/>
              <a:t> — будівля на північному березі річки </a:t>
            </a:r>
            <a:r>
              <a:rPr lang="ru-RU" altLang="en-US" sz="1800">
                <a:hlinkClick r:id="rId3" tooltip="Темза"/>
              </a:rPr>
              <a:t>Темзи</a:t>
            </a:r>
            <a:r>
              <a:rPr lang="ru-RU" altLang="en-US" sz="1800"/>
              <a:t> в</a:t>
            </a:r>
            <a:r>
              <a:rPr lang="ru-RU" altLang="en-US" sz="1800">
                <a:hlinkClick r:id="rId4" tooltip="Лондон"/>
              </a:rPr>
              <a:t>Лондонському</a:t>
            </a:r>
            <a:r>
              <a:rPr lang="ru-RU" altLang="en-US" sz="1800"/>
              <a:t> районі </a:t>
            </a:r>
            <a:r>
              <a:rPr lang="ru-RU" altLang="en-US" sz="1800">
                <a:hlinkClick r:id="rId5" tooltip="Вестмінстер"/>
              </a:rPr>
              <a:t>Вестмінстер</a:t>
            </a:r>
            <a:r>
              <a:rPr lang="ru-RU" altLang="en-US" sz="1800"/>
              <a:t>, де відбуваються засідання </a:t>
            </a:r>
            <a:r>
              <a:rPr lang="ru-RU" altLang="en-US" sz="1800">
                <a:hlinkClick r:id="rId6" tooltip="Парламент Великої Британії"/>
              </a:rPr>
              <a:t>Британського парламенту</a:t>
            </a:r>
            <a:r>
              <a:rPr lang="ru-RU" altLang="en-US" sz="1800"/>
              <a:t>. Сполучається з</a:t>
            </a:r>
            <a:r>
              <a:rPr lang="ru-RU" altLang="en-US" sz="1800">
                <a:hlinkClick r:id="rId7" tooltip="Трафальгар-сквер"/>
              </a:rPr>
              <a:t>Трафальгарською площею</a:t>
            </a:r>
            <a:r>
              <a:rPr lang="ru-RU" altLang="en-US" sz="1800"/>
              <a:t> вулицею </a:t>
            </a:r>
            <a:r>
              <a:rPr lang="ru-RU" altLang="en-US" sz="1800">
                <a:hlinkClick r:id="rId8" tooltip="Вайтхол"/>
              </a:rPr>
              <a:t>Вайтхол</a:t>
            </a:r>
            <a:r>
              <a:rPr lang="ru-RU" altLang="en-US" sz="1800"/>
              <a:t>. Архітектурний стиль — </a:t>
            </a:r>
            <a:r>
              <a:rPr lang="ru-RU" altLang="en-US" sz="1800">
                <a:hlinkClick r:id="rId9" tooltip="Неоготика"/>
              </a:rPr>
              <a:t>неоготика</a:t>
            </a:r>
            <a:r>
              <a:rPr lang="ru-RU" altLang="en-US" sz="1800"/>
              <a:t>. Палац є власністю корони</a:t>
            </a:r>
            <a:r>
              <a:rPr lang="ru-RU" altLang="en-US"/>
              <a:t>. </a:t>
            </a:r>
          </a:p>
          <a:p>
            <a:r>
              <a:rPr lang="ru-RU" altLang="en-US" sz="1800" b="1"/>
              <a:t>Вестмінстерський палац</a:t>
            </a:r>
            <a:r>
              <a:rPr lang="ru-RU" altLang="en-US" sz="1800"/>
              <a:t> має декілька веж, з яких три найвищих є основними. Найбільша і найвища з них — розташована в південно-західній частині </a:t>
            </a:r>
            <a:r>
              <a:rPr lang="ru-RU" altLang="en-US" sz="1800" b="1"/>
              <a:t>палацу</a:t>
            </a:r>
            <a:r>
              <a:rPr lang="ru-RU" altLang="en-US" sz="1800"/>
              <a:t> Вежа Вікторії висотою 98,5 метрів; її будівництво було завершене у 1858 році і на той момент це була найвища з некультових споруд у світі. </a:t>
            </a:r>
          </a:p>
          <a:p>
            <a:r>
              <a:rPr lang="uk-UA" altLang="en-US" sz="2000"/>
              <a:t>Загальна площа всієї займаної палацом площі - 3,2 гектара. Розкинувшись уздовж Темзи на 300 метрів, комплекс включає в себе більше 1 100 кімнат, 100 сходів, а пов'язує все це коридор, чия довжина майже 3 кілометри. Крім різних будівель в самому палаці, є ще 11 внутрішніх двориків.</a:t>
            </a:r>
            <a:r>
              <a:rPr lang="ru-RU" altLang="en-US" sz="2000"/>
              <a:t> </a:t>
            </a:r>
          </a:p>
          <a:p>
            <a:r>
              <a:rPr lang="ru-RU" altLang="en-US" sz="2000"/>
              <a:t>Перший палац був побудований для короля Едуарда - Сповідника, що вступив на престол в 1042 році.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a:extLst>
              <a:ext uri="{FF2B5EF4-FFF2-40B4-BE49-F238E27FC236}">
                <a16:creationId xmlns:a16="http://schemas.microsoft.com/office/drawing/2014/main" id="{9EFEACFE-A97F-4ADC-9796-A0562B21F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874" name="Rectangle 2">
            <a:extLst>
              <a:ext uri="{FF2B5EF4-FFF2-40B4-BE49-F238E27FC236}">
                <a16:creationId xmlns:a16="http://schemas.microsoft.com/office/drawing/2014/main" id="{8FD24F74-B879-4D88-B947-46425A193E2D}"/>
              </a:ext>
            </a:extLst>
          </p:cNvPr>
          <p:cNvSpPr>
            <a:spLocks noGrp="1" noChangeArrowheads="1"/>
          </p:cNvSpPr>
          <p:nvPr>
            <p:ph type="title"/>
          </p:nvPr>
        </p:nvSpPr>
        <p:spPr/>
        <p:txBody>
          <a:bodyPr/>
          <a:lstStyle/>
          <a:p>
            <a:r>
              <a:rPr lang="uk-UA" altLang="en-US" sz="3600" b="1"/>
              <a:t>               Тауерський міст</a:t>
            </a:r>
            <a:endParaRPr lang="ru-RU" altLang="en-US" sz="36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a:extLst>
              <a:ext uri="{FF2B5EF4-FFF2-40B4-BE49-F238E27FC236}">
                <a16:creationId xmlns:a16="http://schemas.microsoft.com/office/drawing/2014/main" id="{230AEB68-128E-4470-99FB-C8A43A148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0899" name="Rectangle 3">
            <a:extLst>
              <a:ext uri="{FF2B5EF4-FFF2-40B4-BE49-F238E27FC236}">
                <a16:creationId xmlns:a16="http://schemas.microsoft.com/office/drawing/2014/main" id="{5E9B2025-E52A-41FB-834A-46528697FF57}"/>
              </a:ext>
            </a:extLst>
          </p:cNvPr>
          <p:cNvSpPr>
            <a:spLocks noGrp="1" noChangeArrowheads="1"/>
          </p:cNvSpPr>
          <p:nvPr>
            <p:ph type="body" idx="1"/>
          </p:nvPr>
        </p:nvSpPr>
        <p:spPr>
          <a:xfrm>
            <a:off x="539750" y="549275"/>
            <a:ext cx="8229600" cy="5678488"/>
          </a:xfrm>
        </p:spPr>
        <p:txBody>
          <a:bodyPr/>
          <a:lstStyle/>
          <a:p>
            <a:r>
              <a:rPr lang="ru-RU" altLang="en-US" sz="1800" b="1"/>
              <a:t>Тауерський міст</a:t>
            </a:r>
            <a:r>
              <a:rPr lang="ru-RU" altLang="en-US" sz="1800"/>
              <a:t>  — </a:t>
            </a:r>
            <a:r>
              <a:rPr lang="ru-RU" altLang="en-US" sz="1800">
                <a:hlinkClick r:id="rId3" tooltip="Розвідний міст"/>
              </a:rPr>
              <a:t>розвідний міст</a:t>
            </a:r>
            <a:r>
              <a:rPr lang="ru-RU" altLang="en-US" sz="1800"/>
              <a:t> у центрі </a:t>
            </a:r>
            <a:r>
              <a:rPr lang="ru-RU" altLang="en-US" sz="1800">
                <a:hlinkClick r:id="rId4" tooltip="Лондон"/>
              </a:rPr>
              <a:t>Лондона</a:t>
            </a:r>
            <a:r>
              <a:rPr lang="ru-RU" altLang="en-US" sz="1800"/>
              <a:t> над річкою </a:t>
            </a:r>
            <a:r>
              <a:rPr lang="ru-RU" altLang="en-US" sz="1800">
                <a:hlinkClick r:id="rId5" tooltip="Темза"/>
              </a:rPr>
              <a:t>Темзою</a:t>
            </a:r>
            <a:r>
              <a:rPr lang="ru-RU" altLang="en-US" sz="1800"/>
              <a:t>, неподалік від лондонського </a:t>
            </a:r>
            <a:r>
              <a:rPr lang="ru-RU" altLang="en-US" sz="1800">
                <a:hlinkClick r:id="rId6" tooltip="Тауер"/>
              </a:rPr>
              <a:t>Тауера</a:t>
            </a:r>
            <a:r>
              <a:rPr lang="ru-RU" altLang="en-US" sz="1800"/>
              <a:t>. Відкритий у </a:t>
            </a:r>
            <a:r>
              <a:rPr lang="ru-RU" altLang="en-US" sz="1800">
                <a:hlinkClick r:id="rId7" tooltip="1894"/>
              </a:rPr>
              <a:t>1894</a:t>
            </a:r>
            <a:r>
              <a:rPr lang="ru-RU" altLang="en-US" sz="1800"/>
              <a:t> році. Міст є одним із символів Лондона і Великої Британії.</a:t>
            </a:r>
          </a:p>
          <a:p>
            <a:r>
              <a:rPr lang="ru-RU" altLang="en-US" sz="1800"/>
              <a:t>У другій половині XIX століття через збільшення кінного та пішохідного руху в районі порту в </a:t>
            </a:r>
            <a:r>
              <a:rPr lang="ru-RU" altLang="en-US" sz="1800">
                <a:hlinkClick r:id="rId8" tooltip="Іст-Енд"/>
              </a:rPr>
              <a:t>Іст-Енді</a:t>
            </a:r>
            <a:r>
              <a:rPr lang="ru-RU" altLang="en-US" sz="1800"/>
              <a:t> постало питання про будівництво нової переправи на схід від «Лондонського мосту». Прокладений в 1870 році </a:t>
            </a:r>
            <a:r>
              <a:rPr lang="ru-RU" altLang="en-US" sz="1800">
                <a:hlinkClick r:id="rId9" tooltip="Тауерський тунель (ще не написана)"/>
              </a:rPr>
              <a:t>Тауерський тунель</a:t>
            </a:r>
            <a:r>
              <a:rPr lang="ru-RU" altLang="en-US" sz="1800"/>
              <a:t>, з одним вагоном як у </a:t>
            </a:r>
            <a:r>
              <a:rPr lang="ru-RU" altLang="en-US" sz="1800">
                <a:hlinkClick r:id="rId10" tooltip="Метро"/>
              </a:rPr>
              <a:t>метро</a:t>
            </a:r>
            <a:r>
              <a:rPr lang="ru-RU" altLang="en-US" sz="1800"/>
              <a:t>, служив нетривалий час і пізніше став використовуватися тільки для пішохідного руху. </a:t>
            </a:r>
            <a:endParaRPr lang="uk-UA" altLang="en-US" sz="1800" b="1"/>
          </a:p>
          <a:p>
            <a:r>
              <a:rPr lang="ru-RU" altLang="en-US" sz="2000"/>
              <a:t>Розведення моста відбувається всередньому тисячу разів на рік. Окрім попередньо розписаного графіку, існує також система, що дозволяє подати запит на підйом конструкцій. Звісно, його не може зробити кожен охочий. Зареєструватись потрібно принаймні за 24 години до визначеного часу, вказавши габарити судна. Якщо його висота більша, ніж 9 метрів, розведення не коштуватиме ні пенса. Такий сервіс доступний цілодобово протягом всього року.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a:extLst>
              <a:ext uri="{FF2B5EF4-FFF2-40B4-BE49-F238E27FC236}">
                <a16:creationId xmlns:a16="http://schemas.microsoft.com/office/drawing/2014/main" id="{75D34BCC-1CAD-411F-B537-93EF814CF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22" name="Rectangle 2">
            <a:extLst>
              <a:ext uri="{FF2B5EF4-FFF2-40B4-BE49-F238E27FC236}">
                <a16:creationId xmlns:a16="http://schemas.microsoft.com/office/drawing/2014/main" id="{FA777BCB-D85D-4860-9741-50361CE8AE99}"/>
              </a:ext>
            </a:extLst>
          </p:cNvPr>
          <p:cNvSpPr>
            <a:spLocks noGrp="1" noChangeArrowheads="1"/>
          </p:cNvSpPr>
          <p:nvPr>
            <p:ph type="title"/>
          </p:nvPr>
        </p:nvSpPr>
        <p:spPr/>
        <p:txBody>
          <a:bodyPr/>
          <a:lstStyle/>
          <a:p>
            <a:r>
              <a:rPr lang="uk-UA" altLang="en-US" sz="3600" b="1"/>
              <a:t>             Букінгемський палац</a:t>
            </a:r>
            <a:endParaRPr lang="ru-RU" altLang="en-US" sz="36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a:extLst>
              <a:ext uri="{FF2B5EF4-FFF2-40B4-BE49-F238E27FC236}">
                <a16:creationId xmlns:a16="http://schemas.microsoft.com/office/drawing/2014/main" id="{532A1870-4305-4CB0-935D-85B87B794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a:extLst>
              <a:ext uri="{FF2B5EF4-FFF2-40B4-BE49-F238E27FC236}">
                <a16:creationId xmlns:a16="http://schemas.microsoft.com/office/drawing/2014/main" id="{8180D178-8DC4-4600-A472-0CE6B01BF63E}"/>
              </a:ext>
            </a:extLst>
          </p:cNvPr>
          <p:cNvSpPr>
            <a:spLocks noGrp="1" noChangeArrowheads="1"/>
          </p:cNvSpPr>
          <p:nvPr>
            <p:ph type="body" idx="1"/>
          </p:nvPr>
        </p:nvSpPr>
        <p:spPr>
          <a:xfrm>
            <a:off x="457200" y="404813"/>
            <a:ext cx="8229600" cy="5976937"/>
          </a:xfrm>
        </p:spPr>
        <p:txBody>
          <a:bodyPr/>
          <a:lstStyle/>
          <a:p>
            <a:pPr marL="609600" indent="-609600"/>
            <a:r>
              <a:rPr lang="ru-RU" altLang="en-US" sz="1800" b="1"/>
              <a:t>Букінге́мський пала́ц</a:t>
            </a:r>
            <a:r>
              <a:rPr lang="ru-RU" altLang="en-US" sz="1800"/>
              <a:t> — </a:t>
            </a:r>
            <a:r>
              <a:rPr lang="ru-RU" altLang="en-US" sz="1800">
                <a:hlinkClick r:id="rId3" tooltip="Палац"/>
              </a:rPr>
              <a:t>палац</a:t>
            </a:r>
            <a:r>
              <a:rPr lang="ru-RU" altLang="en-US" sz="1800"/>
              <a:t>, офіційна </a:t>
            </a:r>
            <a:r>
              <a:rPr lang="ru-RU" altLang="en-US" sz="1800">
                <a:hlinkClick r:id="rId4" tooltip="Лондон"/>
              </a:rPr>
              <a:t>лондонська</a:t>
            </a:r>
            <a:r>
              <a:rPr lang="ru-RU" altLang="en-US" sz="1800"/>
              <a:t> резиденція </a:t>
            </a:r>
            <a:r>
              <a:rPr lang="ru-RU" altLang="en-US" sz="1800">
                <a:hlinkClick r:id="rId5" tooltip="Велика Британія"/>
              </a:rPr>
              <a:t>британських</a:t>
            </a:r>
            <a:r>
              <a:rPr lang="ru-RU" altLang="en-US" sz="1800"/>
              <a:t> монархів.</a:t>
            </a:r>
          </a:p>
          <a:p>
            <a:pPr marL="609600" indent="-609600"/>
            <a:r>
              <a:rPr lang="ru-RU" altLang="en-US" sz="1800"/>
              <a:t>Початково Букінгемський палац був відомий як </a:t>
            </a:r>
            <a:r>
              <a:rPr lang="ru-RU" altLang="en-US" sz="1800" i="1"/>
              <a:t>будинок Букінгема</a:t>
            </a:r>
            <a:r>
              <a:rPr lang="ru-RU" altLang="en-US" sz="1800"/>
              <a:t>, зведений для герцога Букінгемського в </a:t>
            </a:r>
            <a:r>
              <a:rPr lang="ru-RU" altLang="en-US" sz="1800">
                <a:hlinkClick r:id="rId6" tooltip="1703"/>
              </a:rPr>
              <a:t>1703</a:t>
            </a:r>
            <a:r>
              <a:rPr lang="ru-RU" altLang="en-US" sz="1800"/>
              <a:t>. </a:t>
            </a:r>
          </a:p>
          <a:p>
            <a:pPr marL="609600" indent="-609600"/>
            <a:r>
              <a:rPr lang="ru-RU" altLang="en-US" sz="1800"/>
              <a:t>За загальним правилом, лише під час перебування британської королеви в палаці, на даху гордо майоріє королівський штандарт </a:t>
            </a:r>
            <a:r>
              <a:rPr lang="ru-RU" altLang="en-US" sz="1800">
                <a:hlinkClick r:id="rId7" tooltip="Юніон Джек"/>
              </a:rPr>
              <a:t>Юніон Джек</a:t>
            </a:r>
            <a:r>
              <a:rPr lang="ru-RU" altLang="en-US" sz="1800"/>
              <a:t>.</a:t>
            </a:r>
            <a:endParaRPr lang="en-US" altLang="en-US" sz="1800"/>
          </a:p>
          <a:p>
            <a:pPr marL="609600" indent="-609600"/>
            <a:r>
              <a:rPr lang="ru-RU" altLang="en-US" sz="1800"/>
              <a:t>Букінгемський палац — відомий символ Туманного Альбіону і головна будівля Великобританії. Палац-офіційна резиденція найстарішої династії британських монархів, правлячих більше тисячі років. </a:t>
            </a:r>
            <a:endParaRPr lang="en-US" altLang="en-US" sz="1800"/>
          </a:p>
          <a:p>
            <a:pPr marL="609600" indent="-609600"/>
            <a:r>
              <a:rPr lang="ru-RU" altLang="en-US" sz="1800"/>
              <a:t>Загальна площа всього комплексу становить двадцять гектарів. Сам палац займає три гектари, а інший простір облюбував красивий англійський парк.</a:t>
            </a:r>
            <a:endParaRPr lang="en-US" altLang="en-US" sz="1800"/>
          </a:p>
          <a:p>
            <a:pPr marL="609600" indent="-609600"/>
            <a:r>
              <a:rPr lang="ru-RU" altLang="en-US" sz="1800"/>
              <a:t>Оформлення інтер’єру найкрасивішого з усіх приміщень, бального залу було завершено до 1853 р. Його відкриття відбулося тільки через три роки. Сьогодні в цьому залі проводять державні та дипломатичні прийоми.</a:t>
            </a:r>
          </a:p>
          <a:p>
            <a:pPr marL="609600" indent="-609600"/>
            <a:endParaRPr lang="ru-RU" altLang="en-US" sz="1800"/>
          </a:p>
          <a:p>
            <a:pPr marL="609600" indent="-609600"/>
            <a:endParaRPr lang="ru-RU" altLang="en-US" sz="1800"/>
          </a:p>
          <a:p>
            <a:pPr marL="609600" indent="-609600"/>
            <a:endParaRPr lang="ru-RU" altLang="en-US" sz="1800"/>
          </a:p>
          <a:p>
            <a:pPr marL="609600" indent="-609600"/>
            <a:endParaRPr lang="ru-RU" altLang="en-US" sz="1800"/>
          </a:p>
          <a:p>
            <a:pPr marL="609600" indent="-609600"/>
            <a:endParaRPr lang="ru-RU" altLang="en-US"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a:extLst>
              <a:ext uri="{FF2B5EF4-FFF2-40B4-BE49-F238E27FC236}">
                <a16:creationId xmlns:a16="http://schemas.microsoft.com/office/drawing/2014/main" id="{C6B5DD77-E7D0-4E9B-A727-9F1C847A2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0563"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3">
            <a:extLst>
              <a:ext uri="{FF2B5EF4-FFF2-40B4-BE49-F238E27FC236}">
                <a16:creationId xmlns:a16="http://schemas.microsoft.com/office/drawing/2014/main" id="{3A238F76-2924-4550-9D84-09376FB54C69}"/>
              </a:ext>
            </a:extLst>
          </p:cNvPr>
          <p:cNvSpPr>
            <a:spLocks noGrp="1" noChangeArrowheads="1"/>
          </p:cNvSpPr>
          <p:nvPr>
            <p:ph type="body" idx="1"/>
          </p:nvPr>
        </p:nvSpPr>
        <p:spPr>
          <a:xfrm>
            <a:off x="4787900" y="765175"/>
            <a:ext cx="3910013" cy="5832475"/>
          </a:xfrm>
        </p:spPr>
        <p:txBody>
          <a:bodyPr/>
          <a:lstStyle/>
          <a:p>
            <a:pPr>
              <a:lnSpc>
                <a:spcPct val="80000"/>
              </a:lnSpc>
            </a:pPr>
            <a:r>
              <a:rPr lang="uk-UA" altLang="en-US" sz="1800"/>
              <a:t>Лондонські Двоповерхові автобуси вважаються однією з візитних карток Лондона. І це не дивно, адже барвисті і володіють незвичайним дизайном, вони прикрашають вулиці міста вже багато років.</a:t>
            </a:r>
            <a:r>
              <a:rPr lang="ru-RU" altLang="en-US" sz="1800"/>
              <a:t> </a:t>
            </a:r>
            <a:endParaRPr lang="en-US" altLang="en-US" sz="1800"/>
          </a:p>
          <a:p>
            <a:pPr>
              <a:lnSpc>
                <a:spcPct val="80000"/>
              </a:lnSpc>
            </a:pPr>
            <a:r>
              <a:rPr lang="uk-UA" altLang="en-US" sz="1800"/>
              <a:t>До 1907 року кожен автобусний маршрут в Лондоні мав свій колір. Щоб виділитися на тлі конкурентів, компанія London General Omnibus офарбила свої автобуси в червоний. Пізніше він став домінуючим серед всіх, і червоні автобуси</a:t>
            </a:r>
            <a:r>
              <a:rPr lang="en-US" altLang="en-US" sz="1800"/>
              <a:t> </a:t>
            </a:r>
            <a:r>
              <a:rPr lang="uk-UA" altLang="en-US" sz="1800"/>
              <a:t>заповнили лондонські дороги.</a:t>
            </a:r>
            <a:endParaRPr lang="en-US" altLang="en-US" sz="1800"/>
          </a:p>
          <a:p>
            <a:pPr>
              <a:lnSpc>
                <a:spcPct val="80000"/>
              </a:lnSpc>
            </a:pPr>
            <a:r>
              <a:rPr lang="uk-UA" altLang="en-US" sz="1800"/>
              <a:t>У суботу, 4 липня 1829 Джордж Шілібер запустив на вулиці Лондона перший омнібус - віз, запряжений трійкою коней, в яку могли поміститися 22 людини. Ідею такого міського транспорту він запозичив у Парижа.</a:t>
            </a:r>
            <a:r>
              <a:rPr lang="ru-RU" altLang="en-US" sz="1800"/>
              <a:t>  </a:t>
            </a:r>
          </a:p>
        </p:txBody>
      </p:sp>
      <p:sp>
        <p:nvSpPr>
          <p:cNvPr id="83973" name="Text Box 5">
            <a:extLst>
              <a:ext uri="{FF2B5EF4-FFF2-40B4-BE49-F238E27FC236}">
                <a16:creationId xmlns:a16="http://schemas.microsoft.com/office/drawing/2014/main" id="{150F9431-39E3-47B9-A869-D4323FD4B6E5}"/>
              </a:ext>
            </a:extLst>
          </p:cNvPr>
          <p:cNvSpPr txBox="1">
            <a:spLocks noChangeArrowheads="1"/>
          </p:cNvSpPr>
          <p:nvPr/>
        </p:nvSpPr>
        <p:spPr bwMode="auto">
          <a:xfrm>
            <a:off x="4572000" y="0"/>
            <a:ext cx="4392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83976" name="Rectangle 8">
            <a:extLst>
              <a:ext uri="{FF2B5EF4-FFF2-40B4-BE49-F238E27FC236}">
                <a16:creationId xmlns:a16="http://schemas.microsoft.com/office/drawing/2014/main" id="{6AB3175A-8E60-4D0A-B310-FB2295A397F9}"/>
              </a:ext>
            </a:extLst>
          </p:cNvPr>
          <p:cNvSpPr>
            <a:spLocks noChangeArrowheads="1"/>
          </p:cNvSpPr>
          <p:nvPr/>
        </p:nvSpPr>
        <p:spPr bwMode="auto">
          <a:xfrm>
            <a:off x="4500563" y="0"/>
            <a:ext cx="4643437" cy="620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6" name="Picture 6">
            <a:extLst>
              <a:ext uri="{FF2B5EF4-FFF2-40B4-BE49-F238E27FC236}">
                <a16:creationId xmlns:a16="http://schemas.microsoft.com/office/drawing/2014/main" id="{26840E0B-D07F-4B7C-ABF7-FACBC1F4E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6562" name="Rectangle 2">
            <a:extLst>
              <a:ext uri="{FF2B5EF4-FFF2-40B4-BE49-F238E27FC236}">
                <a16:creationId xmlns:a16="http://schemas.microsoft.com/office/drawing/2014/main" id="{48678C6D-AE41-489D-A880-4CBFE00B2E4F}"/>
              </a:ext>
            </a:extLst>
          </p:cNvPr>
          <p:cNvSpPr>
            <a:spLocks noGrp="1" noChangeArrowheads="1"/>
          </p:cNvSpPr>
          <p:nvPr>
            <p:ph type="title"/>
          </p:nvPr>
        </p:nvSpPr>
        <p:spPr>
          <a:xfrm>
            <a:off x="468313" y="404813"/>
            <a:ext cx="8229600" cy="720725"/>
          </a:xfrm>
          <a:solidFill>
            <a:schemeClr val="bg1"/>
          </a:solidFill>
        </p:spPr>
        <p:txBody>
          <a:bodyPr/>
          <a:lstStyle/>
          <a:p>
            <a:pPr algn="ctr"/>
            <a:r>
              <a:rPr lang="uk-UA" altLang="en-US" sz="2800" b="1"/>
              <a:t>Великобританія на карті світу</a:t>
            </a:r>
            <a:endParaRPr lang="ru-RU" altLang="en-US" sz="28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989E83D3-BCDA-40D3-8469-001E77DDCC52}"/>
              </a:ext>
            </a:extLst>
          </p:cNvPr>
          <p:cNvSpPr>
            <a:spLocks noGrp="1" noChangeArrowheads="1"/>
          </p:cNvSpPr>
          <p:nvPr>
            <p:ph type="title"/>
          </p:nvPr>
        </p:nvSpPr>
        <p:spPr>
          <a:xfrm>
            <a:off x="0" y="0"/>
            <a:ext cx="9144000" cy="1371600"/>
          </a:xfrm>
          <a:solidFill>
            <a:schemeClr val="bg1"/>
          </a:solidFill>
        </p:spPr>
        <p:txBody>
          <a:bodyPr/>
          <a:lstStyle/>
          <a:p>
            <a:r>
              <a:rPr lang="uk-UA" altLang="en-US" sz="3600"/>
              <a:t>    </a:t>
            </a:r>
            <a:r>
              <a:rPr lang="uk-UA" altLang="en-US" sz="3600" b="1"/>
              <a:t>Столиця Великобританії - Лондон</a:t>
            </a:r>
            <a:endParaRPr lang="ru-RU" altLang="en-US" sz="3600" b="1"/>
          </a:p>
        </p:txBody>
      </p:sp>
      <p:pic>
        <p:nvPicPr>
          <p:cNvPr id="84996" name="Picture 4">
            <a:extLst>
              <a:ext uri="{FF2B5EF4-FFF2-40B4-BE49-F238E27FC236}">
                <a16:creationId xmlns:a16="http://schemas.microsoft.com/office/drawing/2014/main" id="{4210999C-8768-4F94-9B16-3175E7EB5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4067175" cy="3097212"/>
          </a:xfrm>
          <a:prstGeom prst="rect">
            <a:avLst/>
          </a:prstGeom>
          <a:noFill/>
          <a:extLst>
            <a:ext uri="{909E8E84-426E-40DD-AFC4-6F175D3DCCD1}">
              <a14:hiddenFill xmlns:a14="http://schemas.microsoft.com/office/drawing/2010/main">
                <a:solidFill>
                  <a:srgbClr val="FFFFFF"/>
                </a:solidFill>
              </a14:hiddenFill>
            </a:ext>
          </a:extLst>
        </p:spPr>
      </p:pic>
      <p:pic>
        <p:nvPicPr>
          <p:cNvPr id="84997" name="Picture 5">
            <a:extLst>
              <a:ext uri="{FF2B5EF4-FFF2-40B4-BE49-F238E27FC236}">
                <a16:creationId xmlns:a16="http://schemas.microsoft.com/office/drawing/2014/main" id="{3838D38D-96AF-495B-B078-CA81A5B75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149725"/>
            <a:ext cx="5076825" cy="2708275"/>
          </a:xfrm>
          <a:prstGeom prst="rect">
            <a:avLst/>
          </a:prstGeom>
          <a:noFill/>
          <a:extLst>
            <a:ext uri="{909E8E84-426E-40DD-AFC4-6F175D3DCCD1}">
              <a14:hiddenFill xmlns:a14="http://schemas.microsoft.com/office/drawing/2010/main">
                <a:solidFill>
                  <a:srgbClr val="FFFFFF"/>
                </a:solidFill>
              </a14:hiddenFill>
            </a:ext>
          </a:extLst>
        </p:spPr>
      </p:pic>
      <p:sp>
        <p:nvSpPr>
          <p:cNvPr id="84999" name="Text Box 7">
            <a:extLst>
              <a:ext uri="{FF2B5EF4-FFF2-40B4-BE49-F238E27FC236}">
                <a16:creationId xmlns:a16="http://schemas.microsoft.com/office/drawing/2014/main" id="{039138C4-789F-4FB3-BF99-BF90DD36D8C0}"/>
              </a:ext>
            </a:extLst>
          </p:cNvPr>
          <p:cNvSpPr txBox="1">
            <a:spLocks noChangeArrowheads="1"/>
          </p:cNvSpPr>
          <p:nvPr/>
        </p:nvSpPr>
        <p:spPr bwMode="auto">
          <a:xfrm>
            <a:off x="4140200" y="1989138"/>
            <a:ext cx="500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en-US"/>
              <a:t>                Лондон з космосу. </a:t>
            </a:r>
            <a:endParaRPr lang="ru-RU" altLang="en-US"/>
          </a:p>
        </p:txBody>
      </p:sp>
      <p:sp>
        <p:nvSpPr>
          <p:cNvPr id="85001" name="Line 9">
            <a:extLst>
              <a:ext uri="{FF2B5EF4-FFF2-40B4-BE49-F238E27FC236}">
                <a16:creationId xmlns:a16="http://schemas.microsoft.com/office/drawing/2014/main" id="{33483592-48A0-4052-82E8-28E49D16B20E}"/>
              </a:ext>
            </a:extLst>
          </p:cNvPr>
          <p:cNvSpPr>
            <a:spLocks noChangeShapeType="1"/>
          </p:cNvSpPr>
          <p:nvPr/>
        </p:nvSpPr>
        <p:spPr bwMode="auto">
          <a:xfrm flipH="1">
            <a:off x="4140200" y="2205038"/>
            <a:ext cx="10096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2" name="Line 10">
            <a:extLst>
              <a:ext uri="{FF2B5EF4-FFF2-40B4-BE49-F238E27FC236}">
                <a16:creationId xmlns:a16="http://schemas.microsoft.com/office/drawing/2014/main" id="{6BEE54B1-8BEA-401A-BD73-CC9F7069687F}"/>
              </a:ext>
            </a:extLst>
          </p:cNvPr>
          <p:cNvSpPr>
            <a:spLocks noChangeShapeType="1"/>
          </p:cNvSpPr>
          <p:nvPr/>
        </p:nvSpPr>
        <p:spPr bwMode="auto">
          <a:xfrm>
            <a:off x="2916238" y="5300663"/>
            <a:ext cx="9350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3" name="Text Box 11">
            <a:extLst>
              <a:ext uri="{FF2B5EF4-FFF2-40B4-BE49-F238E27FC236}">
                <a16:creationId xmlns:a16="http://schemas.microsoft.com/office/drawing/2014/main" id="{FDD1B924-91CC-4DFC-8D0F-A283B675A21B}"/>
              </a:ext>
            </a:extLst>
          </p:cNvPr>
          <p:cNvSpPr txBox="1">
            <a:spLocks noChangeArrowheads="1"/>
          </p:cNvSpPr>
          <p:nvPr/>
        </p:nvSpPr>
        <p:spPr bwMode="auto">
          <a:xfrm>
            <a:off x="395288" y="508476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en-US"/>
              <a:t>                 Лондон Сіті </a:t>
            </a:r>
            <a:endParaRPr lang="ru-RU"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a:extLst>
              <a:ext uri="{FF2B5EF4-FFF2-40B4-BE49-F238E27FC236}">
                <a16:creationId xmlns:a16="http://schemas.microsoft.com/office/drawing/2014/main" id="{6C3A2928-25E2-4D92-B4CD-E690BD784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6018" name="Rectangle 2">
            <a:extLst>
              <a:ext uri="{FF2B5EF4-FFF2-40B4-BE49-F238E27FC236}">
                <a16:creationId xmlns:a16="http://schemas.microsoft.com/office/drawing/2014/main" id="{4FDD7040-47C5-4112-A531-EEB9514572FD}"/>
              </a:ext>
            </a:extLst>
          </p:cNvPr>
          <p:cNvSpPr>
            <a:spLocks noGrp="1" noChangeArrowheads="1"/>
          </p:cNvSpPr>
          <p:nvPr>
            <p:ph type="title"/>
          </p:nvPr>
        </p:nvSpPr>
        <p:spPr>
          <a:xfrm>
            <a:off x="539750" y="2492375"/>
            <a:ext cx="8229600" cy="1371600"/>
          </a:xfrm>
        </p:spPr>
        <p:txBody>
          <a:bodyPr/>
          <a:lstStyle/>
          <a:p>
            <a:r>
              <a:rPr lang="uk-UA" altLang="en-US"/>
              <a:t>             </a:t>
            </a:r>
            <a:r>
              <a:rPr lang="uk-UA" altLang="en-US" sz="4800" b="1"/>
              <a:t>Дякую за увагу</a:t>
            </a:r>
            <a:endParaRPr lang="ru-RU" altLang="en-US" sz="48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a:extLst>
              <a:ext uri="{FF2B5EF4-FFF2-40B4-BE49-F238E27FC236}">
                <a16:creationId xmlns:a16="http://schemas.microsoft.com/office/drawing/2014/main" id="{4A12CD74-8FF8-4667-BC90-360A8E439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7586" name="Rectangle 2">
            <a:extLst>
              <a:ext uri="{FF2B5EF4-FFF2-40B4-BE49-F238E27FC236}">
                <a16:creationId xmlns:a16="http://schemas.microsoft.com/office/drawing/2014/main" id="{CC5AFF7D-A334-4D2D-AC23-9C364F8C39B3}"/>
              </a:ext>
            </a:extLst>
          </p:cNvPr>
          <p:cNvSpPr>
            <a:spLocks noGrp="1" noChangeArrowheads="1"/>
          </p:cNvSpPr>
          <p:nvPr>
            <p:ph type="title"/>
          </p:nvPr>
        </p:nvSpPr>
        <p:spPr>
          <a:xfrm>
            <a:off x="468313" y="0"/>
            <a:ext cx="8229600" cy="955675"/>
          </a:xfrm>
        </p:spPr>
        <p:txBody>
          <a:bodyPr/>
          <a:lstStyle/>
          <a:p>
            <a:r>
              <a:rPr lang="uk-UA" altLang="en-US" sz="2400"/>
              <a:t>                 </a:t>
            </a:r>
            <a:r>
              <a:rPr lang="uk-UA" altLang="en-US" sz="2400" b="1"/>
              <a:t>Історичні Провінції Великобританії</a:t>
            </a:r>
            <a:endParaRPr lang="ru-RU" altLang="en-US" sz="2400" b="1"/>
          </a:p>
        </p:txBody>
      </p:sp>
      <p:sp>
        <p:nvSpPr>
          <p:cNvPr id="67590" name="Text Box 6">
            <a:extLst>
              <a:ext uri="{FF2B5EF4-FFF2-40B4-BE49-F238E27FC236}">
                <a16:creationId xmlns:a16="http://schemas.microsoft.com/office/drawing/2014/main" id="{88FF2CE5-72A7-41CF-AB57-05835988AC31}"/>
              </a:ext>
            </a:extLst>
          </p:cNvPr>
          <p:cNvSpPr txBox="1">
            <a:spLocks noChangeArrowheads="1"/>
          </p:cNvSpPr>
          <p:nvPr/>
        </p:nvSpPr>
        <p:spPr bwMode="auto">
          <a:xfrm>
            <a:off x="179388" y="1268413"/>
            <a:ext cx="1619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en-US" sz="1400"/>
              <a:t> Півніна Ірландія</a:t>
            </a:r>
            <a:endParaRPr lang="ru-RU" altLang="en-US" sz="1400"/>
          </a:p>
        </p:txBody>
      </p:sp>
      <p:sp>
        <p:nvSpPr>
          <p:cNvPr id="67594" name="Text Box 10">
            <a:extLst>
              <a:ext uri="{FF2B5EF4-FFF2-40B4-BE49-F238E27FC236}">
                <a16:creationId xmlns:a16="http://schemas.microsoft.com/office/drawing/2014/main" id="{15EA3092-36BA-4C43-8E6A-359C7E319BFB}"/>
              </a:ext>
            </a:extLst>
          </p:cNvPr>
          <p:cNvSpPr txBox="1">
            <a:spLocks noChangeArrowheads="1"/>
          </p:cNvSpPr>
          <p:nvPr/>
        </p:nvSpPr>
        <p:spPr bwMode="auto">
          <a:xfrm>
            <a:off x="179388" y="4508500"/>
            <a:ext cx="1547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en-US" sz="1400"/>
              <a:t>    Шотландія</a:t>
            </a:r>
            <a:endParaRPr lang="ru-RU" altLang="en-US" sz="1400"/>
          </a:p>
        </p:txBody>
      </p:sp>
      <p:sp>
        <p:nvSpPr>
          <p:cNvPr id="67595" name="Text Box 11">
            <a:extLst>
              <a:ext uri="{FF2B5EF4-FFF2-40B4-BE49-F238E27FC236}">
                <a16:creationId xmlns:a16="http://schemas.microsoft.com/office/drawing/2014/main" id="{1C5CA178-99CD-4C8A-8E1C-B657B05B6425}"/>
              </a:ext>
            </a:extLst>
          </p:cNvPr>
          <p:cNvSpPr txBox="1">
            <a:spLocks noChangeArrowheads="1"/>
          </p:cNvSpPr>
          <p:nvPr/>
        </p:nvSpPr>
        <p:spPr bwMode="auto">
          <a:xfrm>
            <a:off x="7308850" y="1125538"/>
            <a:ext cx="1223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en-US" sz="1400"/>
              <a:t>    Уельс</a:t>
            </a:r>
            <a:endParaRPr lang="ru-RU" altLang="en-US" sz="1400"/>
          </a:p>
        </p:txBody>
      </p:sp>
      <p:sp>
        <p:nvSpPr>
          <p:cNvPr id="67596" name="Text Box 12">
            <a:extLst>
              <a:ext uri="{FF2B5EF4-FFF2-40B4-BE49-F238E27FC236}">
                <a16:creationId xmlns:a16="http://schemas.microsoft.com/office/drawing/2014/main" id="{A14095DE-ADD0-4631-8DFD-3FFCE85E635D}"/>
              </a:ext>
            </a:extLst>
          </p:cNvPr>
          <p:cNvSpPr txBox="1">
            <a:spLocks noChangeArrowheads="1"/>
          </p:cNvSpPr>
          <p:nvPr/>
        </p:nvSpPr>
        <p:spPr bwMode="auto">
          <a:xfrm>
            <a:off x="7524750" y="4508500"/>
            <a:ext cx="1150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en-US" sz="1400"/>
              <a:t>   Англія</a:t>
            </a:r>
            <a:endParaRPr lang="ru-RU"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a:extLst>
              <a:ext uri="{FF2B5EF4-FFF2-40B4-BE49-F238E27FC236}">
                <a16:creationId xmlns:a16="http://schemas.microsoft.com/office/drawing/2014/main" id="{8FBCDF50-9E79-4923-9620-EB6E59CC7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052513"/>
            <a:ext cx="7885112" cy="5254625"/>
          </a:xfrm>
          <a:prstGeom prst="rect">
            <a:avLst/>
          </a:prstGeom>
          <a:noFill/>
          <a:extLst>
            <a:ext uri="{909E8E84-426E-40DD-AFC4-6F175D3DCCD1}">
              <a14:hiddenFill xmlns:a14="http://schemas.microsoft.com/office/drawing/2010/main">
                <a:solidFill>
                  <a:srgbClr val="FFFFFF"/>
                </a:solidFill>
              </a14:hiddenFill>
            </a:ext>
          </a:extLst>
        </p:spPr>
      </p:pic>
      <p:sp>
        <p:nvSpPr>
          <p:cNvPr id="68610" name="Rectangle 2">
            <a:extLst>
              <a:ext uri="{FF2B5EF4-FFF2-40B4-BE49-F238E27FC236}">
                <a16:creationId xmlns:a16="http://schemas.microsoft.com/office/drawing/2014/main" id="{BE7CB084-18B5-4365-8FEA-93588810EBD1}"/>
              </a:ext>
            </a:extLst>
          </p:cNvPr>
          <p:cNvSpPr>
            <a:spLocks noGrp="1" noChangeArrowheads="1"/>
          </p:cNvSpPr>
          <p:nvPr>
            <p:ph type="title"/>
          </p:nvPr>
        </p:nvSpPr>
        <p:spPr>
          <a:xfrm>
            <a:off x="0" y="0"/>
            <a:ext cx="9144000" cy="836613"/>
          </a:xfrm>
          <a:solidFill>
            <a:schemeClr val="bg1"/>
          </a:solidFill>
        </p:spPr>
        <p:txBody>
          <a:bodyPr/>
          <a:lstStyle/>
          <a:p>
            <a:r>
              <a:rPr lang="uk-UA" altLang="en-US"/>
              <a:t>             </a:t>
            </a:r>
            <a:r>
              <a:rPr lang="uk-UA" altLang="en-US" sz="3600" b="1"/>
              <a:t>Прапор Великобританії</a:t>
            </a:r>
            <a:endParaRPr lang="ru-RU" altLang="en-US" sz="36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BEB680C6-0B20-4000-95D9-789393C3864E}"/>
              </a:ext>
            </a:extLst>
          </p:cNvPr>
          <p:cNvSpPr>
            <a:spLocks noGrp="1" noChangeArrowheads="1"/>
          </p:cNvSpPr>
          <p:nvPr>
            <p:ph type="title"/>
          </p:nvPr>
        </p:nvSpPr>
        <p:spPr>
          <a:xfrm>
            <a:off x="0" y="0"/>
            <a:ext cx="9144000" cy="981075"/>
          </a:xfrm>
          <a:solidFill>
            <a:schemeClr val="bg1"/>
          </a:solidFill>
        </p:spPr>
        <p:txBody>
          <a:bodyPr/>
          <a:lstStyle/>
          <a:p>
            <a:r>
              <a:rPr lang="uk-UA" altLang="en-US"/>
              <a:t>              </a:t>
            </a:r>
            <a:r>
              <a:rPr lang="uk-UA" altLang="en-US" sz="3600" b="1"/>
              <a:t>Королівський Герб</a:t>
            </a:r>
            <a:endParaRPr lang="ru-RU" altLang="en-US" sz="3600" b="1"/>
          </a:p>
        </p:txBody>
      </p:sp>
      <p:pic>
        <p:nvPicPr>
          <p:cNvPr id="69636" name="Picture 4">
            <a:extLst>
              <a:ext uri="{FF2B5EF4-FFF2-40B4-BE49-F238E27FC236}">
                <a16:creationId xmlns:a16="http://schemas.microsoft.com/office/drawing/2014/main" id="{2A9ABD48-8616-490B-9CD6-149BC1BBB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052513"/>
            <a:ext cx="6029325" cy="5200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2" name="Picture 6">
            <a:extLst>
              <a:ext uri="{FF2B5EF4-FFF2-40B4-BE49-F238E27FC236}">
                <a16:creationId xmlns:a16="http://schemas.microsoft.com/office/drawing/2014/main" id="{F397A218-2AAD-4AB2-8E09-707604C03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0658" name="Rectangle 2">
            <a:extLst>
              <a:ext uri="{FF2B5EF4-FFF2-40B4-BE49-F238E27FC236}">
                <a16:creationId xmlns:a16="http://schemas.microsoft.com/office/drawing/2014/main" id="{35ECD552-3587-43AB-B16B-A15594CF1B74}"/>
              </a:ext>
            </a:extLst>
          </p:cNvPr>
          <p:cNvSpPr>
            <a:spLocks noGrp="1" noChangeArrowheads="1"/>
          </p:cNvSpPr>
          <p:nvPr>
            <p:ph type="title"/>
          </p:nvPr>
        </p:nvSpPr>
        <p:spPr>
          <a:xfrm>
            <a:off x="395288" y="0"/>
            <a:ext cx="8229600" cy="1027113"/>
          </a:xfrm>
        </p:spPr>
        <p:txBody>
          <a:bodyPr/>
          <a:lstStyle/>
          <a:p>
            <a:r>
              <a:rPr lang="uk-UA" altLang="en-US" sz="3600"/>
              <a:t>      </a:t>
            </a:r>
            <a:r>
              <a:rPr lang="uk-UA" altLang="en-US" sz="3400" b="1"/>
              <a:t>“Візитна картка Великобританії”</a:t>
            </a:r>
            <a:endParaRPr lang="ru-RU" altLang="en-US" sz="3400" b="1"/>
          </a:p>
        </p:txBody>
      </p:sp>
      <p:sp>
        <p:nvSpPr>
          <p:cNvPr id="70661" name="Rectangle 5">
            <a:extLst>
              <a:ext uri="{FF2B5EF4-FFF2-40B4-BE49-F238E27FC236}">
                <a16:creationId xmlns:a16="http://schemas.microsoft.com/office/drawing/2014/main" id="{7519438A-5EDB-44ED-8CD3-FEBC96BF5112}"/>
              </a:ext>
            </a:extLst>
          </p:cNvPr>
          <p:cNvSpPr>
            <a:spLocks noChangeArrowheads="1"/>
          </p:cNvSpPr>
          <p:nvPr/>
        </p:nvSpPr>
        <p:spPr bwMode="auto">
          <a:xfrm>
            <a:off x="395288" y="908050"/>
            <a:ext cx="8229600" cy="48863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buFont typeface="Wingdings" panose="05000000000000000000" pitchFamily="2" charset="2"/>
              <a:buNone/>
            </a:pPr>
            <a:r>
              <a:rPr lang="uk-UA" altLang="en-US" sz="1800" b="1">
                <a:solidFill>
                  <a:schemeClr val="bg1"/>
                </a:solidFill>
              </a:rPr>
              <a:t>Площа:</a:t>
            </a:r>
            <a:r>
              <a:rPr lang="uk-UA" altLang="en-US" sz="1800">
                <a:solidFill>
                  <a:schemeClr val="bg1"/>
                </a:solidFill>
              </a:rPr>
              <a:t> 244,4 тис. км. кв.</a:t>
            </a:r>
          </a:p>
          <a:p>
            <a:pPr>
              <a:buFont typeface="Wingdings" panose="05000000000000000000" pitchFamily="2" charset="2"/>
              <a:buNone/>
            </a:pPr>
            <a:r>
              <a:rPr lang="uk-UA" altLang="en-US" sz="1800" b="1">
                <a:solidFill>
                  <a:schemeClr val="bg1"/>
                </a:solidFill>
              </a:rPr>
              <a:t>Населення:</a:t>
            </a:r>
            <a:r>
              <a:rPr lang="uk-UA" altLang="en-US" sz="1800">
                <a:solidFill>
                  <a:schemeClr val="bg1"/>
                </a:solidFill>
              </a:rPr>
              <a:t> 59,5 млн. чоловік</a:t>
            </a:r>
          </a:p>
          <a:p>
            <a:pPr>
              <a:buFont typeface="Wingdings" panose="05000000000000000000" pitchFamily="2" charset="2"/>
              <a:buNone/>
            </a:pPr>
            <a:r>
              <a:rPr lang="uk-UA" altLang="en-US" sz="1800" b="1">
                <a:solidFill>
                  <a:schemeClr val="bg1"/>
                </a:solidFill>
              </a:rPr>
              <a:t>Столиця:</a:t>
            </a:r>
            <a:r>
              <a:rPr lang="uk-UA" altLang="en-US" sz="1800">
                <a:solidFill>
                  <a:schemeClr val="bg1"/>
                </a:solidFill>
              </a:rPr>
              <a:t> Лондон</a:t>
            </a:r>
          </a:p>
          <a:p>
            <a:pPr>
              <a:buFont typeface="Wingdings" panose="05000000000000000000" pitchFamily="2" charset="2"/>
              <a:buNone/>
            </a:pPr>
            <a:r>
              <a:rPr lang="uk-UA" altLang="en-US" sz="1800" b="1">
                <a:solidFill>
                  <a:schemeClr val="bg1"/>
                </a:solidFill>
              </a:rPr>
              <a:t>Державний лад:</a:t>
            </a:r>
            <a:r>
              <a:rPr lang="uk-UA" altLang="en-US" sz="1800">
                <a:solidFill>
                  <a:schemeClr val="bg1"/>
                </a:solidFill>
              </a:rPr>
              <a:t> конституційна монархія (королівство), унітарна держава</a:t>
            </a:r>
          </a:p>
          <a:p>
            <a:pPr>
              <a:buFont typeface="Wingdings" panose="05000000000000000000" pitchFamily="2" charset="2"/>
              <a:buNone/>
            </a:pPr>
            <a:r>
              <a:rPr lang="uk-UA" altLang="en-US" sz="1800" b="1">
                <a:solidFill>
                  <a:schemeClr val="bg1"/>
                </a:solidFill>
              </a:rPr>
              <a:t>Склад регіону:</a:t>
            </a:r>
            <a:r>
              <a:rPr lang="uk-UA" altLang="en-US" sz="1800">
                <a:solidFill>
                  <a:schemeClr val="bg1"/>
                </a:solidFill>
              </a:rPr>
              <a:t> 92 адміністративні одиниці у складі 4-х історичних областей</a:t>
            </a:r>
          </a:p>
          <a:p>
            <a:pPr>
              <a:buClr>
                <a:schemeClr val="tx1"/>
              </a:buClr>
              <a:buSzPts val="1300"/>
            </a:pPr>
            <a:r>
              <a:rPr lang="uk-UA" altLang="en-US" sz="1800">
                <a:solidFill>
                  <a:schemeClr val="bg1"/>
                </a:solidFill>
              </a:rPr>
              <a:t>Англія – 45 графств + Великий Лондон</a:t>
            </a:r>
          </a:p>
          <a:p>
            <a:pPr>
              <a:buClr>
                <a:schemeClr val="tx1"/>
              </a:buClr>
              <a:buSzPts val="1300"/>
            </a:pPr>
            <a:r>
              <a:rPr lang="uk-UA" altLang="en-US" sz="1800">
                <a:solidFill>
                  <a:schemeClr val="bg1"/>
                </a:solidFill>
              </a:rPr>
              <a:t>Уельс – 8 графств</a:t>
            </a:r>
          </a:p>
          <a:p>
            <a:pPr>
              <a:buClr>
                <a:schemeClr val="tx1"/>
              </a:buClr>
              <a:buSzPts val="1300"/>
            </a:pPr>
            <a:r>
              <a:rPr lang="uk-UA" altLang="en-US" sz="1800">
                <a:solidFill>
                  <a:schemeClr val="bg1"/>
                </a:solidFill>
              </a:rPr>
              <a:t>Шотландія – 9 областей</a:t>
            </a:r>
          </a:p>
          <a:p>
            <a:pPr>
              <a:buClr>
                <a:schemeClr val="tx1"/>
              </a:buClr>
              <a:buSzPts val="1300"/>
            </a:pPr>
            <a:r>
              <a:rPr lang="uk-UA" altLang="en-US" sz="1800">
                <a:solidFill>
                  <a:schemeClr val="bg1"/>
                </a:solidFill>
              </a:rPr>
              <a:t>Ольстер (Північна Ірландія) – 1 область</a:t>
            </a:r>
          </a:p>
          <a:p>
            <a:pPr>
              <a:buClr>
                <a:schemeClr val="tx1"/>
              </a:buClr>
              <a:buSzPts val="1300"/>
            </a:pPr>
            <a:r>
              <a:rPr lang="uk-UA" altLang="en-US" sz="1800">
                <a:solidFill>
                  <a:schemeClr val="bg1"/>
                </a:solidFill>
              </a:rPr>
              <a:t>5 острівних територій</a:t>
            </a:r>
          </a:p>
          <a:p>
            <a:pPr>
              <a:buFont typeface="Wingdings" panose="05000000000000000000" pitchFamily="2" charset="2"/>
              <a:buNone/>
            </a:pPr>
            <a:r>
              <a:rPr lang="uk-UA" altLang="en-US" sz="1800" b="1">
                <a:solidFill>
                  <a:schemeClr val="bg1"/>
                </a:solidFill>
              </a:rPr>
              <a:t>Володіння:</a:t>
            </a:r>
            <a:r>
              <a:rPr lang="uk-UA" altLang="en-US" sz="1800">
                <a:solidFill>
                  <a:schemeClr val="bg1"/>
                </a:solidFill>
              </a:rPr>
              <a:t> 13 територій (Гібралтар, острови Святої Єлени, Фолклендські острови, Бермудськи острови, Ангілья та ін.)</a:t>
            </a:r>
          </a:p>
          <a:p>
            <a:pPr>
              <a:buFont typeface="Wingdings" panose="05000000000000000000" pitchFamily="2" charset="2"/>
              <a:buNone/>
            </a:pPr>
            <a:r>
              <a:rPr lang="uk-UA" altLang="en-US" sz="1800" b="1">
                <a:solidFill>
                  <a:schemeClr val="bg1"/>
                </a:solidFill>
              </a:rPr>
              <a:t>Грошова одиниця:</a:t>
            </a:r>
            <a:r>
              <a:rPr lang="uk-UA" altLang="en-US" sz="1800">
                <a:solidFill>
                  <a:schemeClr val="bg1"/>
                </a:solidFill>
              </a:rPr>
              <a:t> фунт стерлінг = 100 пенсів</a:t>
            </a:r>
          </a:p>
          <a:p>
            <a:endParaRPr lang="ru-RU" altLang="en-US" sz="18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3" name="Picture 13">
            <a:extLst>
              <a:ext uri="{FF2B5EF4-FFF2-40B4-BE49-F238E27FC236}">
                <a16:creationId xmlns:a16="http://schemas.microsoft.com/office/drawing/2014/main" id="{71EE76AE-5091-4DED-BE3C-D17EA4416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682" name="Rectangle 2">
            <a:extLst>
              <a:ext uri="{FF2B5EF4-FFF2-40B4-BE49-F238E27FC236}">
                <a16:creationId xmlns:a16="http://schemas.microsoft.com/office/drawing/2014/main" id="{03048E2E-E99F-4F5F-8FAD-ADEA4F8A713C}"/>
              </a:ext>
            </a:extLst>
          </p:cNvPr>
          <p:cNvSpPr>
            <a:spLocks noGrp="1" noChangeArrowheads="1"/>
          </p:cNvSpPr>
          <p:nvPr>
            <p:ph type="title"/>
          </p:nvPr>
        </p:nvSpPr>
        <p:spPr>
          <a:xfrm>
            <a:off x="0" y="0"/>
            <a:ext cx="9144000" cy="1125538"/>
          </a:xfrm>
        </p:spPr>
        <p:txBody>
          <a:bodyPr/>
          <a:lstStyle/>
          <a:p>
            <a:r>
              <a:rPr lang="en-US" altLang="en-US" sz="3600"/>
              <a:t> </a:t>
            </a:r>
            <a:r>
              <a:rPr lang="uk-UA" altLang="en-US" sz="3600"/>
              <a:t> </a:t>
            </a:r>
            <a:r>
              <a:rPr lang="uk-UA" altLang="en-US" sz="3300" b="1"/>
              <a:t>Глава держави – Королева Єлизавета </a:t>
            </a:r>
            <a:r>
              <a:rPr lang="en-US" altLang="en-US" sz="3300" b="1"/>
              <a:t>II</a:t>
            </a:r>
            <a:endParaRPr lang="ru-RU" altLang="en-US" sz="3300" b="1"/>
          </a:p>
        </p:txBody>
      </p:sp>
      <p:pic>
        <p:nvPicPr>
          <p:cNvPr id="71684" name="Picture 4">
            <a:extLst>
              <a:ext uri="{FF2B5EF4-FFF2-40B4-BE49-F238E27FC236}">
                <a16:creationId xmlns:a16="http://schemas.microsoft.com/office/drawing/2014/main" id="{F95CA3BD-1724-4E7A-9E73-B81D67D37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2428875" cy="3311525"/>
          </a:xfrm>
          <a:prstGeom prst="rect">
            <a:avLst/>
          </a:prstGeom>
          <a:noFill/>
          <a:extLst>
            <a:ext uri="{909E8E84-426E-40DD-AFC4-6F175D3DCCD1}">
              <a14:hiddenFill xmlns:a14="http://schemas.microsoft.com/office/drawing/2010/main">
                <a:solidFill>
                  <a:srgbClr val="FFFFFF"/>
                </a:solidFill>
              </a14:hiddenFill>
            </a:ext>
          </a:extLst>
        </p:spPr>
      </p:pic>
      <p:pic>
        <p:nvPicPr>
          <p:cNvPr id="71685" name="Picture 5">
            <a:extLst>
              <a:ext uri="{FF2B5EF4-FFF2-40B4-BE49-F238E27FC236}">
                <a16:creationId xmlns:a16="http://schemas.microsoft.com/office/drawing/2014/main" id="{0B5D5190-9514-48CD-AFFC-33E4F2F6F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05038"/>
            <a:ext cx="2447925" cy="3311525"/>
          </a:xfrm>
          <a:prstGeom prst="rect">
            <a:avLst/>
          </a:prstGeom>
          <a:noFill/>
          <a:extLst>
            <a:ext uri="{909E8E84-426E-40DD-AFC4-6F175D3DCCD1}">
              <a14:hiddenFill xmlns:a14="http://schemas.microsoft.com/office/drawing/2010/main">
                <a:solidFill>
                  <a:srgbClr val="FFFFFF"/>
                </a:solidFill>
              </a14:hiddenFill>
            </a:ext>
          </a:extLst>
        </p:spPr>
      </p:pic>
      <p:pic>
        <p:nvPicPr>
          <p:cNvPr id="71686" name="Picture 6">
            <a:extLst>
              <a:ext uri="{FF2B5EF4-FFF2-40B4-BE49-F238E27FC236}">
                <a16:creationId xmlns:a16="http://schemas.microsoft.com/office/drawing/2014/main" id="{134D4DED-E7FC-41F8-B6A6-B0F734C35D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1341438"/>
            <a:ext cx="2447925" cy="3311525"/>
          </a:xfrm>
          <a:prstGeom prst="rect">
            <a:avLst/>
          </a:prstGeom>
          <a:noFill/>
          <a:extLst>
            <a:ext uri="{909E8E84-426E-40DD-AFC4-6F175D3DCCD1}">
              <a14:hiddenFill xmlns:a14="http://schemas.microsoft.com/office/drawing/2010/main">
                <a:solidFill>
                  <a:srgbClr val="FFFFFF"/>
                </a:solidFill>
              </a14:hiddenFill>
            </a:ext>
          </a:extLst>
        </p:spPr>
      </p:pic>
      <p:sp>
        <p:nvSpPr>
          <p:cNvPr id="71687" name="Text Box 7">
            <a:extLst>
              <a:ext uri="{FF2B5EF4-FFF2-40B4-BE49-F238E27FC236}">
                <a16:creationId xmlns:a16="http://schemas.microsoft.com/office/drawing/2014/main" id="{0EB4CA9C-3064-4E65-B6E7-29CC1E182661}"/>
              </a:ext>
            </a:extLst>
          </p:cNvPr>
          <p:cNvSpPr txBox="1">
            <a:spLocks noChangeArrowheads="1"/>
          </p:cNvSpPr>
          <p:nvPr/>
        </p:nvSpPr>
        <p:spPr bwMode="auto">
          <a:xfrm>
            <a:off x="6227763" y="4797425"/>
            <a:ext cx="26654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en-US"/>
              <a:t>     </a:t>
            </a:r>
            <a:r>
              <a:rPr lang="en-US" altLang="en-US"/>
              <a:t>  </a:t>
            </a:r>
            <a:r>
              <a:rPr lang="uk-UA" altLang="en-US"/>
              <a:t> </a:t>
            </a:r>
            <a:r>
              <a:rPr lang="en-US" altLang="en-US"/>
              <a:t>    </a:t>
            </a:r>
            <a:r>
              <a:rPr lang="uk-UA" altLang="en-US">
                <a:solidFill>
                  <a:schemeClr val="bg1"/>
                </a:solidFill>
              </a:rPr>
              <a:t>Весілля принцеси   Єлизавети і графа  Едінбурзького в 1947 році</a:t>
            </a:r>
            <a:endParaRPr lang="ru-RU" altLang="en-US">
              <a:solidFill>
                <a:schemeClr val="bg1"/>
              </a:solidFill>
            </a:endParaRPr>
          </a:p>
        </p:txBody>
      </p:sp>
      <p:sp>
        <p:nvSpPr>
          <p:cNvPr id="71688" name="Text Box 8">
            <a:extLst>
              <a:ext uri="{FF2B5EF4-FFF2-40B4-BE49-F238E27FC236}">
                <a16:creationId xmlns:a16="http://schemas.microsoft.com/office/drawing/2014/main" id="{CF1AE638-A4AB-4A0F-8FCA-1DBF2DF9D876}"/>
              </a:ext>
            </a:extLst>
          </p:cNvPr>
          <p:cNvSpPr txBox="1">
            <a:spLocks noChangeArrowheads="1"/>
          </p:cNvSpPr>
          <p:nvPr/>
        </p:nvSpPr>
        <p:spPr bwMode="auto">
          <a:xfrm>
            <a:off x="179388" y="4797425"/>
            <a:ext cx="244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1691" name="Rectangle 11">
            <a:extLst>
              <a:ext uri="{FF2B5EF4-FFF2-40B4-BE49-F238E27FC236}">
                <a16:creationId xmlns:a16="http://schemas.microsoft.com/office/drawing/2014/main" id="{7F2E1AE2-39B4-4E1B-B715-909C4C1F3129}"/>
              </a:ext>
            </a:extLst>
          </p:cNvPr>
          <p:cNvSpPr>
            <a:spLocks noChangeArrowheads="1"/>
          </p:cNvSpPr>
          <p:nvPr/>
        </p:nvSpPr>
        <p:spPr bwMode="auto">
          <a:xfrm>
            <a:off x="0" y="4724400"/>
            <a:ext cx="27717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rIns="180000">
            <a:spAutoFit/>
          </a:bodyPr>
          <a:lstStyle/>
          <a:p>
            <a:pPr>
              <a:spcBef>
                <a:spcPct val="50000"/>
              </a:spcBef>
            </a:pPr>
            <a:r>
              <a:rPr lang="uk-UA" altLang="en-US"/>
              <a:t>          </a:t>
            </a:r>
            <a:r>
              <a:rPr lang="uk-UA" altLang="en-US">
                <a:solidFill>
                  <a:schemeClr val="bg1"/>
                </a:solidFill>
              </a:rPr>
              <a:t>Коронація Єлизавети </a:t>
            </a:r>
            <a:r>
              <a:rPr lang="en-US" altLang="en-US">
                <a:solidFill>
                  <a:schemeClr val="bg1"/>
                </a:solidFill>
              </a:rPr>
              <a:t>II</a:t>
            </a:r>
            <a:r>
              <a:rPr lang="uk-UA" altLang="en-US">
                <a:solidFill>
                  <a:schemeClr val="bg1"/>
                </a:solidFill>
              </a:rPr>
              <a:t> в 1953 році</a:t>
            </a:r>
            <a:endParaRPr lang="ru-RU" altLang="en-US">
              <a:solidFill>
                <a:schemeClr val="bg1"/>
              </a:solidFill>
            </a:endParaRPr>
          </a:p>
        </p:txBody>
      </p:sp>
      <p:sp>
        <p:nvSpPr>
          <p:cNvPr id="71692" name="Text Box 12">
            <a:extLst>
              <a:ext uri="{FF2B5EF4-FFF2-40B4-BE49-F238E27FC236}">
                <a16:creationId xmlns:a16="http://schemas.microsoft.com/office/drawing/2014/main" id="{4DFAC6F9-3F1F-4E17-97C7-B801D26BA866}"/>
              </a:ext>
            </a:extLst>
          </p:cNvPr>
          <p:cNvSpPr txBox="1">
            <a:spLocks noChangeArrowheads="1"/>
          </p:cNvSpPr>
          <p:nvPr/>
        </p:nvSpPr>
        <p:spPr bwMode="auto">
          <a:xfrm>
            <a:off x="3276600" y="5661025"/>
            <a:ext cx="26638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en-US">
                <a:solidFill>
                  <a:schemeClr val="bg1"/>
                </a:solidFill>
              </a:rPr>
              <a:t>Королева Єлизавети </a:t>
            </a:r>
            <a:r>
              <a:rPr lang="en-US" altLang="en-US">
                <a:solidFill>
                  <a:schemeClr val="bg1"/>
                </a:solidFill>
              </a:rPr>
              <a:t>II</a:t>
            </a:r>
            <a:r>
              <a:rPr lang="uk-UA" altLang="en-US">
                <a:solidFill>
                  <a:schemeClr val="bg1"/>
                </a:solidFill>
              </a:rPr>
              <a:t> на своє 80-річчя в 2006 році</a:t>
            </a:r>
            <a:endParaRPr lang="ru-RU" altLang="en-US">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45B960A-1495-4D85-84FA-191FF3AF87A5}"/>
              </a:ext>
            </a:extLst>
          </p:cNvPr>
          <p:cNvSpPr>
            <a:spLocks noGrp="1" noChangeArrowheads="1"/>
          </p:cNvSpPr>
          <p:nvPr>
            <p:ph type="title"/>
          </p:nvPr>
        </p:nvSpPr>
        <p:spPr>
          <a:xfrm>
            <a:off x="0" y="0"/>
            <a:ext cx="9144000" cy="1125538"/>
          </a:xfrm>
          <a:solidFill>
            <a:schemeClr val="bg1"/>
          </a:solidFill>
        </p:spPr>
        <p:txBody>
          <a:bodyPr/>
          <a:lstStyle/>
          <a:p>
            <a:r>
              <a:rPr lang="uk-UA" altLang="en-US" sz="3600"/>
              <a:t>            </a:t>
            </a:r>
            <a:r>
              <a:rPr lang="uk-UA" altLang="en-US" sz="3600" b="1"/>
              <a:t>Природа Великобританії</a:t>
            </a:r>
            <a:endParaRPr lang="ru-RU" altLang="en-US" sz="3600" b="1"/>
          </a:p>
        </p:txBody>
      </p:sp>
      <p:sp>
        <p:nvSpPr>
          <p:cNvPr id="72707" name="Rectangle 3">
            <a:extLst>
              <a:ext uri="{FF2B5EF4-FFF2-40B4-BE49-F238E27FC236}">
                <a16:creationId xmlns:a16="http://schemas.microsoft.com/office/drawing/2014/main" id="{0DBF953B-A416-4AA6-8887-F0C5E050B16E}"/>
              </a:ext>
            </a:extLst>
          </p:cNvPr>
          <p:cNvSpPr>
            <a:spLocks noGrp="1" noChangeArrowheads="1"/>
          </p:cNvSpPr>
          <p:nvPr>
            <p:ph type="body" idx="1"/>
          </p:nvPr>
        </p:nvSpPr>
        <p:spPr>
          <a:xfrm>
            <a:off x="457200" y="1268413"/>
            <a:ext cx="8229600" cy="5256212"/>
          </a:xfrm>
        </p:spPr>
        <p:txBody>
          <a:bodyPr/>
          <a:lstStyle/>
          <a:p>
            <a:pPr>
              <a:buClr>
                <a:schemeClr val="tx1"/>
              </a:buClr>
              <a:buFontTx/>
              <a:buChar char="•"/>
            </a:pPr>
            <a:r>
              <a:rPr lang="ru-RU" altLang="en-US" sz="1600" b="1"/>
              <a:t>Клімат:</a:t>
            </a:r>
            <a:r>
              <a:rPr lang="ru-RU" altLang="en-US" sz="1600"/>
              <a:t> морський, помірний. </a:t>
            </a:r>
          </a:p>
          <a:p>
            <a:pPr>
              <a:buClr>
                <a:schemeClr val="tx1"/>
              </a:buClr>
              <a:buFontTx/>
              <a:buChar char="•"/>
            </a:pPr>
            <a:r>
              <a:rPr lang="ru-RU" altLang="en-US" sz="1600" b="1"/>
              <a:t>Рельєф Рівнини:</a:t>
            </a:r>
            <a:r>
              <a:rPr lang="ru-RU" altLang="en-US" sz="1600"/>
              <a:t> Мідленд, Лондонська.</a:t>
            </a:r>
          </a:p>
          <a:p>
            <a:pPr>
              <a:buClr>
                <a:schemeClr val="tx1"/>
              </a:buClr>
              <a:buFontTx/>
              <a:buChar char="•"/>
            </a:pPr>
            <a:r>
              <a:rPr lang="ru-RU" altLang="en-US" sz="1600" b="1"/>
              <a:t>Гори:</a:t>
            </a:r>
            <a:r>
              <a:rPr lang="ru-RU" altLang="en-US" sz="1600"/>
              <a:t> Пеннінські (700 м), Кембрійські, Північно-Шотландське нагір'я.</a:t>
            </a:r>
          </a:p>
          <a:p>
            <a:pPr>
              <a:buClr>
                <a:schemeClr val="tx1"/>
              </a:buClr>
              <a:buFontTx/>
              <a:buChar char="•"/>
            </a:pPr>
            <a:r>
              <a:rPr lang="ru-RU" altLang="en-US" sz="1600" b="1"/>
              <a:t>Корисні копалини:</a:t>
            </a:r>
            <a:r>
              <a:rPr lang="ru-RU" altLang="en-US" sz="1600"/>
              <a:t> кам'яне вугілля,</a:t>
            </a:r>
            <a:r>
              <a:rPr lang="en-US" altLang="en-US" sz="1600"/>
              <a:t> </a:t>
            </a:r>
            <a:r>
              <a:rPr lang="ru-RU" altLang="en-US" sz="1600"/>
              <a:t>нафта, газ, залізна руда, кам'яна сіль. </a:t>
            </a:r>
          </a:p>
          <a:p>
            <a:pPr>
              <a:buClr>
                <a:schemeClr val="tx1"/>
              </a:buClr>
              <a:buFontTx/>
              <a:buChar char="•"/>
            </a:pPr>
            <a:r>
              <a:rPr lang="ru-RU" altLang="en-US" sz="1600" b="1"/>
              <a:t>Водні ресурси,річки:</a:t>
            </a:r>
            <a:r>
              <a:rPr lang="ru-RU" altLang="en-US" sz="1600"/>
              <a:t> Темза, Северн, Манчестерський канал. </a:t>
            </a:r>
          </a:p>
        </p:txBody>
      </p:sp>
      <p:pic>
        <p:nvPicPr>
          <p:cNvPr id="72708" name="Picture 4">
            <a:extLst>
              <a:ext uri="{FF2B5EF4-FFF2-40B4-BE49-F238E27FC236}">
                <a16:creationId xmlns:a16="http://schemas.microsoft.com/office/drawing/2014/main" id="{DF8B3444-EA0A-4B89-9512-11908EBD6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1300"/>
            <a:ext cx="3097213" cy="2322513"/>
          </a:xfrm>
          <a:prstGeom prst="rect">
            <a:avLst/>
          </a:prstGeom>
          <a:noFill/>
          <a:extLst>
            <a:ext uri="{909E8E84-426E-40DD-AFC4-6F175D3DCCD1}">
              <a14:hiddenFill xmlns:a14="http://schemas.microsoft.com/office/drawing/2010/main">
                <a:solidFill>
                  <a:srgbClr val="FFFFFF"/>
                </a:solidFill>
              </a14:hiddenFill>
            </a:ext>
          </a:extLst>
        </p:spPr>
      </p:pic>
      <p:pic>
        <p:nvPicPr>
          <p:cNvPr id="72709" name="Picture 5">
            <a:extLst>
              <a:ext uri="{FF2B5EF4-FFF2-40B4-BE49-F238E27FC236}">
                <a16:creationId xmlns:a16="http://schemas.microsoft.com/office/drawing/2014/main" id="{B625004F-5752-4328-B326-3D1079457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781300"/>
            <a:ext cx="2801937" cy="2592388"/>
          </a:xfrm>
          <a:prstGeom prst="rect">
            <a:avLst/>
          </a:prstGeom>
          <a:noFill/>
          <a:extLst>
            <a:ext uri="{909E8E84-426E-40DD-AFC4-6F175D3DCCD1}">
              <a14:hiddenFill xmlns:a14="http://schemas.microsoft.com/office/drawing/2010/main">
                <a:solidFill>
                  <a:srgbClr val="FFFFFF"/>
                </a:solidFill>
              </a14:hiddenFill>
            </a:ext>
          </a:extLst>
        </p:spPr>
      </p:pic>
      <p:pic>
        <p:nvPicPr>
          <p:cNvPr id="72710" name="Picture 6">
            <a:extLst>
              <a:ext uri="{FF2B5EF4-FFF2-40B4-BE49-F238E27FC236}">
                <a16:creationId xmlns:a16="http://schemas.microsoft.com/office/drawing/2014/main" id="{BE478685-623D-45FF-BA6A-8A199EFFE9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38725"/>
            <a:ext cx="3059113" cy="1819275"/>
          </a:xfrm>
          <a:prstGeom prst="rect">
            <a:avLst/>
          </a:prstGeom>
          <a:noFill/>
          <a:extLst>
            <a:ext uri="{909E8E84-426E-40DD-AFC4-6F175D3DCCD1}">
              <a14:hiddenFill xmlns:a14="http://schemas.microsoft.com/office/drawing/2010/main">
                <a:solidFill>
                  <a:srgbClr val="FFFFFF"/>
                </a:solidFill>
              </a14:hiddenFill>
            </a:ext>
          </a:extLst>
        </p:spPr>
      </p:pic>
      <p:pic>
        <p:nvPicPr>
          <p:cNvPr id="72711" name="Picture 7">
            <a:extLst>
              <a:ext uri="{FF2B5EF4-FFF2-40B4-BE49-F238E27FC236}">
                <a16:creationId xmlns:a16="http://schemas.microsoft.com/office/drawing/2014/main" id="{E32EFC53-1C76-4F40-BAF4-594DBBE71D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5229225"/>
            <a:ext cx="3241675" cy="1628775"/>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a:extLst>
              <a:ext uri="{FF2B5EF4-FFF2-40B4-BE49-F238E27FC236}">
                <a16:creationId xmlns:a16="http://schemas.microsoft.com/office/drawing/2014/main" id="{4031180A-C6A7-4DE2-B933-8AEC517CDE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781300"/>
            <a:ext cx="3276600" cy="860425"/>
          </a:xfrm>
          <a:prstGeom prst="rect">
            <a:avLst/>
          </a:prstGeom>
          <a:noFill/>
          <a:extLst>
            <a:ext uri="{909E8E84-426E-40DD-AFC4-6F175D3DCCD1}">
              <a14:hiddenFill xmlns:a14="http://schemas.microsoft.com/office/drawing/2010/main">
                <a:solidFill>
                  <a:srgbClr val="FFFFFF"/>
                </a:solidFill>
              </a14:hiddenFill>
            </a:ext>
          </a:extLst>
        </p:spPr>
      </p:pic>
      <p:pic>
        <p:nvPicPr>
          <p:cNvPr id="72713" name="Picture 9">
            <a:extLst>
              <a:ext uri="{FF2B5EF4-FFF2-40B4-BE49-F238E27FC236}">
                <a16:creationId xmlns:a16="http://schemas.microsoft.com/office/drawing/2014/main" id="{E5EBB329-AF3E-4AFC-9E7B-81B8215FB4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5057775"/>
            <a:ext cx="32766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72714" name="Picture 10">
            <a:extLst>
              <a:ext uri="{FF2B5EF4-FFF2-40B4-BE49-F238E27FC236}">
                <a16:creationId xmlns:a16="http://schemas.microsoft.com/office/drawing/2014/main" id="{1B444BE8-8DE7-415D-BEFE-C001469629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573463"/>
            <a:ext cx="3276600" cy="1655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a:extLst>
              <a:ext uri="{FF2B5EF4-FFF2-40B4-BE49-F238E27FC236}">
                <a16:creationId xmlns:a16="http://schemas.microsoft.com/office/drawing/2014/main" id="{83968245-464E-42C6-969B-21B60E0B7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3730" name="Rectangle 2">
            <a:extLst>
              <a:ext uri="{FF2B5EF4-FFF2-40B4-BE49-F238E27FC236}">
                <a16:creationId xmlns:a16="http://schemas.microsoft.com/office/drawing/2014/main" id="{59913400-7D61-4697-8CA4-D5FC99A2CDA8}"/>
              </a:ext>
            </a:extLst>
          </p:cNvPr>
          <p:cNvSpPr>
            <a:spLocks noGrp="1" noChangeArrowheads="1"/>
          </p:cNvSpPr>
          <p:nvPr>
            <p:ph type="title"/>
          </p:nvPr>
        </p:nvSpPr>
        <p:spPr/>
        <p:txBody>
          <a:bodyPr/>
          <a:lstStyle/>
          <a:p>
            <a:r>
              <a:rPr lang="uk-UA" altLang="en-US"/>
              <a:t>     </a:t>
            </a:r>
            <a:r>
              <a:rPr lang="uk-UA" altLang="en-US" sz="3600" b="1"/>
              <a:t>Населення Великобританії</a:t>
            </a:r>
            <a:endParaRPr lang="ru-RU" altLang="en-US" sz="3600" b="1"/>
          </a:p>
        </p:txBody>
      </p:sp>
      <p:sp>
        <p:nvSpPr>
          <p:cNvPr id="73731" name="Rectangle 3">
            <a:extLst>
              <a:ext uri="{FF2B5EF4-FFF2-40B4-BE49-F238E27FC236}">
                <a16:creationId xmlns:a16="http://schemas.microsoft.com/office/drawing/2014/main" id="{39BA5BCA-26ED-4265-918F-354CF1C3E6AD}"/>
              </a:ext>
            </a:extLst>
          </p:cNvPr>
          <p:cNvSpPr>
            <a:spLocks noGrp="1" noChangeArrowheads="1"/>
          </p:cNvSpPr>
          <p:nvPr>
            <p:ph type="body" idx="1"/>
          </p:nvPr>
        </p:nvSpPr>
        <p:spPr/>
        <p:txBody>
          <a:bodyPr/>
          <a:lstStyle/>
          <a:p>
            <a:pPr>
              <a:lnSpc>
                <a:spcPct val="80000"/>
              </a:lnSpc>
              <a:buClr>
                <a:schemeClr val="tx1"/>
              </a:buClr>
              <a:buSzPct val="90000"/>
              <a:buFontTx/>
              <a:buChar char="•"/>
            </a:pPr>
            <a:r>
              <a:rPr lang="ru-RU" altLang="en-US" sz="1800">
                <a:solidFill>
                  <a:schemeClr val="bg1"/>
                </a:solidFill>
              </a:rPr>
              <a:t>І тип відтворення; Природний приріст +1; Сальдо міграції – додатне (робітники з Індії, Ірландії, Африки, Карибів);</a:t>
            </a:r>
          </a:p>
          <a:p>
            <a:pPr>
              <a:lnSpc>
                <a:spcPct val="80000"/>
              </a:lnSpc>
              <a:buClr>
                <a:schemeClr val="tx1"/>
              </a:buClr>
              <a:buSzPct val="90000"/>
              <a:buFontTx/>
              <a:buChar char="•"/>
            </a:pPr>
            <a:endParaRPr lang="ru-RU" altLang="en-US" sz="1800">
              <a:solidFill>
                <a:schemeClr val="bg1"/>
              </a:solidFill>
            </a:endParaRPr>
          </a:p>
          <a:p>
            <a:pPr>
              <a:lnSpc>
                <a:spcPct val="80000"/>
              </a:lnSpc>
              <a:buClr>
                <a:schemeClr val="tx1"/>
              </a:buClr>
              <a:buSzPct val="90000"/>
              <a:buFontTx/>
              <a:buChar char="•"/>
            </a:pPr>
            <a:r>
              <a:rPr lang="ru-RU" altLang="en-US" sz="1800">
                <a:solidFill>
                  <a:schemeClr val="bg1"/>
                </a:solidFill>
              </a:rPr>
              <a:t>Багатонаціональна країна: 80% - англійці, 15% - шотландці, ірландці – 4%;</a:t>
            </a:r>
          </a:p>
          <a:p>
            <a:pPr>
              <a:lnSpc>
                <a:spcPct val="80000"/>
              </a:lnSpc>
              <a:buClr>
                <a:schemeClr val="tx1"/>
              </a:buClr>
              <a:buSzPct val="90000"/>
              <a:buFontTx/>
              <a:buChar char="•"/>
            </a:pPr>
            <a:endParaRPr lang="ru-RU" altLang="en-US" sz="1800">
              <a:solidFill>
                <a:schemeClr val="bg1"/>
              </a:solidFill>
            </a:endParaRPr>
          </a:p>
          <a:p>
            <a:pPr>
              <a:lnSpc>
                <a:spcPct val="80000"/>
              </a:lnSpc>
              <a:buClr>
                <a:schemeClr val="tx1"/>
              </a:buClr>
              <a:buSzPct val="90000"/>
              <a:buFontTx/>
              <a:buChar char="•"/>
            </a:pPr>
            <a:r>
              <a:rPr lang="ru-RU" altLang="en-US" sz="1800">
                <a:solidFill>
                  <a:schemeClr val="bg1"/>
                </a:solidFill>
              </a:rPr>
              <a:t>Релігія – християнство (протестантизм, католицизм); </a:t>
            </a:r>
          </a:p>
          <a:p>
            <a:pPr>
              <a:lnSpc>
                <a:spcPct val="80000"/>
              </a:lnSpc>
              <a:buClr>
                <a:schemeClr val="tx1"/>
              </a:buClr>
              <a:buSzPct val="90000"/>
              <a:buFontTx/>
              <a:buChar char="•"/>
            </a:pPr>
            <a:endParaRPr lang="ru-RU" altLang="en-US" sz="1800">
              <a:solidFill>
                <a:schemeClr val="bg1"/>
              </a:solidFill>
            </a:endParaRPr>
          </a:p>
          <a:p>
            <a:pPr>
              <a:lnSpc>
                <a:spcPct val="80000"/>
              </a:lnSpc>
              <a:buClr>
                <a:schemeClr val="tx1"/>
              </a:buClr>
              <a:buSzPct val="90000"/>
              <a:buFontTx/>
              <a:buChar char="•"/>
            </a:pPr>
            <a:r>
              <a:rPr lang="ru-RU" altLang="en-US" sz="1800">
                <a:solidFill>
                  <a:schemeClr val="bg1"/>
                </a:solidFill>
              </a:rPr>
              <a:t>Рівень урбанізації – 89%</a:t>
            </a:r>
          </a:p>
          <a:p>
            <a:pPr>
              <a:lnSpc>
                <a:spcPct val="80000"/>
              </a:lnSpc>
              <a:buClr>
                <a:schemeClr val="tx1"/>
              </a:buClr>
              <a:buSzPct val="90000"/>
              <a:buFontTx/>
              <a:buChar char="•"/>
            </a:pPr>
            <a:endParaRPr lang="ru-RU" altLang="en-US" sz="1800">
              <a:solidFill>
                <a:schemeClr val="bg1"/>
              </a:solidFill>
            </a:endParaRPr>
          </a:p>
          <a:p>
            <a:pPr>
              <a:lnSpc>
                <a:spcPct val="80000"/>
              </a:lnSpc>
              <a:buClr>
                <a:schemeClr val="tx1"/>
              </a:buClr>
              <a:buSzPct val="90000"/>
              <a:buFontTx/>
              <a:buChar char="•"/>
            </a:pPr>
            <a:r>
              <a:rPr lang="ru-RU" altLang="en-US" sz="1800">
                <a:solidFill>
                  <a:schemeClr val="bg1"/>
                </a:solidFill>
              </a:rPr>
              <a:t> Великі міста – Лондон (11 млн.),Манчестер (2,7 млн.), Бірмінгем (2,6 млн.), Глазго (2 млн.); </a:t>
            </a:r>
          </a:p>
        </p:txBody>
      </p:sp>
    </p:spTree>
  </p:cSld>
  <p:clrMapOvr>
    <a:masterClrMapping/>
  </p:clrMapOvr>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561</TotalTime>
  <Words>453</Words>
  <Application>Microsoft Office PowerPoint</Application>
  <PresentationFormat>Экран (4:3)</PresentationFormat>
  <Paragraphs>77</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Arial Black</vt:lpstr>
      <vt:lpstr>Times New Roman</vt:lpstr>
      <vt:lpstr>Wingdings</vt:lpstr>
      <vt:lpstr>Пиксел</vt:lpstr>
      <vt:lpstr>Великобританія</vt:lpstr>
      <vt:lpstr>Великобританія на карті світу</vt:lpstr>
      <vt:lpstr>                 Історичні Провінції Великобританії</vt:lpstr>
      <vt:lpstr>             Прапор Великобританії</vt:lpstr>
      <vt:lpstr>              Королівський Герб</vt:lpstr>
      <vt:lpstr>      “Візитна картка Великобританії”</vt:lpstr>
      <vt:lpstr>  Глава держави – Королева Єлизавета II</vt:lpstr>
      <vt:lpstr>            Природа Великобританії</vt:lpstr>
      <vt:lpstr>     Населення Великобританії</vt:lpstr>
      <vt:lpstr>    Пам`ятки Великобританії</vt:lpstr>
      <vt:lpstr>               Тунель Ла-Манш</vt:lpstr>
      <vt:lpstr>Презентация PowerPoint</vt:lpstr>
      <vt:lpstr>        Вестмінстерський палац</vt:lpstr>
      <vt:lpstr>Презентация PowerPoint</vt:lpstr>
      <vt:lpstr>               Тауерський міст</vt:lpstr>
      <vt:lpstr>Презентация PowerPoint</vt:lpstr>
      <vt:lpstr>             Букінгемський палац</vt:lpstr>
      <vt:lpstr>Презентация PowerPoint</vt:lpstr>
      <vt:lpstr>Презентация PowerPoint</vt:lpstr>
      <vt:lpstr>    Столиця Великобританії - Лондон</vt:lpstr>
      <vt:lpstr>             Дякую за увагу</vt:lpstr>
    </vt:vector>
  </TitlesOfParts>
  <Company>HomeMex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Велика Британія</dc:title>
  <dc:creator>Igor</dc:creator>
  <cp:lastModifiedBy>USERFREE</cp:lastModifiedBy>
  <cp:revision>7</cp:revision>
  <dcterms:created xsi:type="dcterms:W3CDTF">2020-05-18T18:46:54Z</dcterms:created>
  <dcterms:modified xsi:type="dcterms:W3CDTF">2020-05-25T13:48:41Z</dcterms:modified>
</cp:coreProperties>
</file>