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2.jpg" ContentType="image/png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3" r:id="rId3"/>
    <p:sldId id="275" r:id="rId4"/>
    <p:sldId id="274" r:id="rId5"/>
    <p:sldId id="261" r:id="rId6"/>
    <p:sldId id="272" r:id="rId7"/>
    <p:sldId id="263" r:id="rId8"/>
    <p:sldId id="264" r:id="rId9"/>
    <p:sldId id="269" r:id="rId10"/>
    <p:sldId id="265" r:id="rId11"/>
    <p:sldId id="266" r:id="rId12"/>
    <p:sldId id="267" r:id="rId13"/>
    <p:sldId id="270" r:id="rId14"/>
    <p:sldId id="259" r:id="rId15"/>
    <p:sldId id="262" r:id="rId16"/>
    <p:sldId id="268" r:id="rId17"/>
    <p:sldId id="276" r:id="rId18"/>
    <p:sldId id="271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77D97812-8313-4635-9DC0-E262DDF11211}">
          <p14:sldIdLst>
            <p14:sldId id="256"/>
            <p14:sldId id="273"/>
            <p14:sldId id="275"/>
            <p14:sldId id="274"/>
            <p14:sldId id="261"/>
            <p14:sldId id="272"/>
            <p14:sldId id="263"/>
            <p14:sldId id="264"/>
            <p14:sldId id="269"/>
            <p14:sldId id="265"/>
            <p14:sldId id="266"/>
            <p14:sldId id="267"/>
            <p14:sldId id="270"/>
            <p14:sldId id="259"/>
            <p14:sldId id="262"/>
            <p14:sldId id="268"/>
            <p14:sldId id="276"/>
            <p14:sldId id="271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F2E"/>
    <a:srgbClr val="2A7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810485626234965"/>
          <c:y val="0.85789473684210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710528736469747E-4"/>
          <c:y val="5.263157894736842E-3"/>
          <c:w val="0.64763542517051587"/>
          <c:h val="0.94210526315789478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млн грн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BD52-4E75-A221-87E8016F8C8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BD52-4E75-A221-87E8016F8C8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BD52-4E75-A221-87E8016F8C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Аркуш1!$A$2:$A$4</c:f>
              <c:strCache>
                <c:ptCount val="3"/>
                <c:pt idx="0">
                  <c:v>Державні програми (95 млн грн)</c:v>
                </c:pt>
                <c:pt idx="1">
                  <c:v>Місцеві програми (13 млн грн)</c:v>
                </c:pt>
                <c:pt idx="2">
                  <c:v>Інші субвенції (з обласного бюджету) (0,3 млн грн)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95</c:v>
                </c:pt>
                <c:pt idx="1">
                  <c:v>13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1-4C60-8E72-7227377B27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62202493587253"/>
          <c:y val="0.27419146290924162"/>
          <c:w val="0.30976780629361383"/>
          <c:h val="0.27027476170741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dirty="0"/>
              <a:t>Сума виплати, тис.грн</a:t>
            </a:r>
          </a:p>
        </c:rich>
      </c:tx>
      <c:layout>
        <c:manualLayout>
          <c:xMode val="edge"/>
          <c:yMode val="edge"/>
          <c:x val="0.68681244366695848"/>
          <c:y val="0.93333333333333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60383853314972658"/>
          <c:y val="0.16628667249927093"/>
          <c:w val="0.3764688011426508"/>
          <c:h val="0.66927792359288418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Сума виплати, тис.грн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8605-4E9C-8696-6499F08C6F9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8605-4E9C-8696-6499F08C6F9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8605-4E9C-8696-6499F08C6F9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8605-4E9C-8696-6499F08C6F9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8605-4E9C-8696-6499F08C6F9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8605-4E9C-8696-6499F08C6F9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1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8605-4E9C-8696-6499F08C6F9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8605-4E9C-8696-6499F08C6F9E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3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8605-4E9C-8696-6499F08C6F9E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8605-4E9C-8696-6499F08C6F9E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8605-4E9C-8696-6499F08C6F9E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7-8605-4E9C-8696-6499F08C6F9E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9-8605-4E9C-8696-6499F08C6F9E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B-8605-4E9C-8696-6499F08C6F9E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D-8605-4E9C-8696-6499F08C6F9E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F-8605-4E9C-8696-6499F08C6F9E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21-8605-4E9C-8696-6499F08C6F9E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23-8605-4E9C-8696-6499F08C6F9E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1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968-4755-9549-C29F505A8B99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27-8605-4E9C-8696-6499F08C6F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Аркуш1!$A$2:$A$21</c:f>
              <c:strCache>
                <c:ptCount val="20"/>
                <c:pt idx="0">
                  <c:v>Допомога при усиновленні дитини(2 чол.)</c:v>
                </c:pt>
                <c:pt idx="1">
                  <c:v>Допомога у зв'язку з вагітністю та пологами(180 чол.)</c:v>
                </c:pt>
                <c:pt idx="2">
                  <c:v>Допомога по наданню послуги з догляду за дитиною до 3-х років (муніципална няня)(1 чол.)</c:v>
                </c:pt>
                <c:pt idx="3">
                  <c:v>Допомога при народженні дитини(1211 чол.)</c:v>
                </c:pt>
                <c:pt idx="4">
                  <c:v>Допомога на дітей, які перебувають під опікою(61 чол.)</c:v>
                </c:pt>
                <c:pt idx="5">
                  <c:v>Допомога на дітей одиноким матерям(103 чол.)</c:v>
                </c:pt>
                <c:pt idx="6">
                  <c:v>Тимчасова державна допомога дітям(19 чол.)</c:v>
                </c:pt>
                <c:pt idx="7">
                  <c:v>Державна соціальна допомога малозабезпеченим сім'ям(331 чол.)</c:v>
                </c:pt>
                <c:pt idx="8">
                  <c:v>Допомога особам з інвалідністю д дитинства та дітям з інвалідністю(844 чол.)</c:v>
                </c:pt>
                <c:pt idx="9">
                  <c:v>Дитячі будинки (в т.ч. сімецного типу)(9 чол.)</c:v>
                </c:pt>
                <c:pt idx="10">
                  <c:v>Компенсація по догляду за особою з інвалідністю І групи та престарілими(64 чол.)</c:v>
                </c:pt>
                <c:pt idx="11">
                  <c:v>Допомога на догляд за особою з інвалідністю І-ІІ групи внаслідок психічного розладу(89 чол.)</c:v>
                </c:pt>
                <c:pt idx="12">
                  <c:v>Компенсація фізичним особам за надання соціальних послуг на професійній основі(1 чол.)</c:v>
                </c:pt>
                <c:pt idx="13">
                  <c:v>Компенсація фізичним особам за надання соціальних послуг на не професійній основі(55 чол.)</c:v>
                </c:pt>
                <c:pt idx="14">
                  <c:v>Державна соціальна допомога на догляд(143 чол.)</c:v>
                </c:pt>
                <c:pt idx="15">
                  <c:v>Державна соціальна допомога особам, які не мають права на пенсію(218 чол.)</c:v>
                </c:pt>
                <c:pt idx="16">
                  <c:v>Допомога на дітей, які виховуються в багатодітних сім'ях(428 чол.)</c:v>
                </c:pt>
                <c:pt idx="17">
                  <c:v>Тимчасова допомогаособам, які не набули права на пенсію(16 чол.)</c:v>
                </c:pt>
                <c:pt idx="18">
                  <c:v>Допомога на прожння ВПО(3938 чол.)</c:v>
                </c:pt>
                <c:pt idx="19">
                  <c:v>Грошова компенсація вартості одноразової натуральної допомоги "пакунок малюка"(303 чол.)</c:v>
                </c:pt>
              </c:strCache>
            </c:strRef>
          </c:cat>
          <c:val>
            <c:numRef>
              <c:f>Аркуш1!$B$2:$B$21</c:f>
              <c:numCache>
                <c:formatCode>General</c:formatCode>
                <c:ptCount val="20"/>
                <c:pt idx="0">
                  <c:v>30.9</c:v>
                </c:pt>
                <c:pt idx="1">
                  <c:v>459.1</c:v>
                </c:pt>
                <c:pt idx="2">
                  <c:v>8.4</c:v>
                </c:pt>
                <c:pt idx="3">
                  <c:v>15724.6</c:v>
                </c:pt>
                <c:pt idx="4">
                  <c:v>5554.8</c:v>
                </c:pt>
                <c:pt idx="5">
                  <c:v>875.9</c:v>
                </c:pt>
                <c:pt idx="6">
                  <c:v>519.1</c:v>
                </c:pt>
                <c:pt idx="7">
                  <c:v>13069.9</c:v>
                </c:pt>
                <c:pt idx="8">
                  <c:v>32403</c:v>
                </c:pt>
                <c:pt idx="9">
                  <c:v>4275.8999999999996</c:v>
                </c:pt>
                <c:pt idx="10">
                  <c:v>42.7</c:v>
                </c:pt>
                <c:pt idx="11">
                  <c:v>2605.1999999999998</c:v>
                </c:pt>
                <c:pt idx="12">
                  <c:v>40.700000000000003</c:v>
                </c:pt>
                <c:pt idx="13">
                  <c:v>1021.2</c:v>
                </c:pt>
                <c:pt idx="14">
                  <c:v>1586.9</c:v>
                </c:pt>
                <c:pt idx="15">
                  <c:v>5333.4</c:v>
                </c:pt>
                <c:pt idx="16">
                  <c:v>10168.200000000001</c:v>
                </c:pt>
                <c:pt idx="17">
                  <c:v>303.83999999999997</c:v>
                </c:pt>
                <c:pt idx="18">
                  <c:v>82064</c:v>
                </c:pt>
                <c:pt idx="19">
                  <c:v>2064.1999999999998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8-4755-9549-C29F505A8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16660685969428E-3"/>
          <c:y val="1.4327209098862643E-2"/>
          <c:w val="0.57383230201506708"/>
          <c:h val="0.97455745115193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Порівняльна характеристика роботи 2022-2023 роки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5126804461942257E-2"/>
          <c:y val="9.566666666666665E-2"/>
          <c:w val="0.91674819553805775"/>
          <c:h val="0.641084864391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2.083333333333257E-3"/>
                  <c:y val="-6.481481481481495E-2"/>
                </c:manualLayout>
              </c:layout>
              <c:tx>
                <c:rich>
                  <a:bodyPr/>
                  <a:lstStyle/>
                  <a:p>
                    <a:fld id="{75C931CB-6FA1-4CD7-ADD6-59594F94B8BE}" type="VALUE">
                      <a:rPr lang="ru-RU"/>
                      <a:pPr/>
                      <a:t>[ЗНАЧЕННЯ]</a:t>
                    </a:fld>
                    <a:r>
                      <a:rPr lang="ru-RU"/>
                      <a:t>-м особам на суму</a:t>
                    </a:r>
                    <a:br>
                      <a:rPr lang="ru-RU"/>
                    </a:br>
                    <a:r>
                      <a:rPr lang="ru-RU"/>
                      <a:t>382 300 грн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DAE-42F4-8A14-A2B9074E55B3}"/>
                </c:ext>
              </c:extLst>
            </c:dLbl>
            <c:dLbl>
              <c:idx val="5"/>
              <c:layout>
                <c:manualLayout>
                  <c:x val="-3.229166666666667E-2"/>
                  <c:y val="-9.4444444444444511E-2"/>
                </c:manualLayout>
              </c:layout>
              <c:tx>
                <c:rich>
                  <a:bodyPr/>
                  <a:lstStyle/>
                  <a:p>
                    <a:fld id="{D633549A-D691-4EBE-B4D1-E187D9C88297}" type="VALUE">
                      <a:rPr lang="ru-RU" smtClean="0"/>
                      <a:pPr/>
                      <a:t>[ЗНАЧЕННЯ]</a:t>
                    </a:fld>
                    <a:r>
                      <a:rPr lang="ru-RU"/>
                      <a:t> дітей на суму</a:t>
                    </a:r>
                  </a:p>
                  <a:p>
                    <a:r>
                      <a:rPr lang="ru-RU"/>
                      <a:t>479 343,40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ED-456D-8A3E-2A05EEF5CE4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Аркуш1!$A$2:$A$7</c:f>
              <c:strCache>
                <c:ptCount val="6"/>
                <c:pt idx="0">
                  <c:v>Надано статус "Член сім'ї загиблого(померлого) Захисника та Захисниці України"</c:v>
                </c:pt>
                <c:pt idx="1">
                  <c:v>Надано статус "Особа з інвалідністю внаслідок війни"</c:v>
                </c:pt>
                <c:pt idx="2">
                  <c:v>Виплачено одноразову грошову допомогу сім'ям військовослужбовців, яким просвоєно звання Герой України з удостоєнням ордена "Золота зірка"</c:v>
                </c:pt>
                <c:pt idx="3">
                  <c:v>Направлено дітей з інвалідністю для забезпечення реабілітаційними заходами</c:v>
                </c:pt>
                <c:pt idx="4">
                  <c:v>Внесено в Центральну базу даних осіб з інвалідністю для придбання пільгових проїзних документів</c:v>
                </c:pt>
                <c:pt idx="5">
                  <c:v>Сформовані та подані пакети документів до Департаменту соціального захисту населення для виплати компенсації витрат за пільговий проїзд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52</c:v>
                </c:pt>
                <c:pt idx="1">
                  <c:v>40</c:v>
                </c:pt>
                <c:pt idx="2">
                  <c:v>3</c:v>
                </c:pt>
                <c:pt idx="3">
                  <c:v>22</c:v>
                </c:pt>
                <c:pt idx="4">
                  <c:v>462</c:v>
                </c:pt>
                <c:pt idx="5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E-42F4-8A14-A2B9074E55B3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B3-48E9-8825-00778E1D4E4F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B3-48E9-8825-00778E1D4E4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CFBB856-2270-4429-A831-2BBE0FB1AECB}" type="VALUE">
                      <a:rPr lang="ru-RU" smtClean="0"/>
                      <a:pPr/>
                      <a:t>[ЗНАЧЕННЯ]</a:t>
                    </a:fld>
                    <a:r>
                      <a:rPr lang="ru-RU"/>
                      <a:t> дітей на суму</a:t>
                    </a:r>
                    <a:br>
                      <a:rPr lang="ru-RU"/>
                    </a:br>
                    <a:r>
                      <a:rPr lang="ru-RU"/>
                      <a:t>395 132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BED-456D-8A3E-2A05EEF5CE4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Надано статус "Член сім'ї загиблого(померлого) Захисника та Захисниці України"</c:v>
                </c:pt>
                <c:pt idx="1">
                  <c:v>Надано статус "Особа з інвалідністю внаслідок війни"</c:v>
                </c:pt>
                <c:pt idx="2">
                  <c:v>Виплачено одноразову грошову допомогу сім'ям військовослужбовців, яким просвоєно звання Герой України з удостоєнням ордена "Золота зірка"</c:v>
                </c:pt>
                <c:pt idx="3">
                  <c:v>Направлено дітей з інвалідністю для забезпечення реабілітаційними заходами</c:v>
                </c:pt>
                <c:pt idx="4">
                  <c:v>Внесено в Центральну базу даних осіб з інвалідністю для придбання пільгових проїзних документів</c:v>
                </c:pt>
                <c:pt idx="5">
                  <c:v>Сформовані та подані пакети документів до Департаменту соціального захисту населення для виплати компенсації витрат за пільговий проїзд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40</c:v>
                </c:pt>
                <c:pt idx="1">
                  <c:v>37</c:v>
                </c:pt>
                <c:pt idx="2">
                  <c:v>0</c:v>
                </c:pt>
                <c:pt idx="3">
                  <c:v>20</c:v>
                </c:pt>
                <c:pt idx="4">
                  <c:v>345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ED-456D-8A3E-2A05EEF5C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2972728"/>
        <c:axId val="672973088"/>
      </c:barChart>
      <c:catAx>
        <c:axId val="67297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72973088"/>
        <c:crosses val="autoZero"/>
        <c:auto val="1"/>
        <c:lblAlgn val="ctr"/>
        <c:lblOffset val="100"/>
        <c:noMultiLvlLbl val="0"/>
      </c:catAx>
      <c:valAx>
        <c:axId val="6729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Кількість осіб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7297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Порівняння</a:t>
            </a:r>
            <a:r>
              <a:rPr lang="uk-UA" baseline="0" dirty="0">
                <a:solidFill>
                  <a:schemeClr val="tx1">
                    <a:lumMod val="95000"/>
                  </a:schemeClr>
                </a:solidFill>
              </a:rPr>
              <a:t> ф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інансування протезно-ортопедичних підприємств з державного бюджету 2022/2023</a:t>
            </a:r>
            <a:r>
              <a:rPr lang="uk-UA" baseline="0" dirty="0">
                <a:solidFill>
                  <a:schemeClr val="tx1">
                    <a:lumMod val="95000"/>
                  </a:schemeClr>
                </a:solidFill>
              </a:rPr>
              <a:t> роки</a:t>
            </a:r>
            <a:endParaRPr lang="uk-UA" dirty="0">
              <a:solidFill>
                <a:schemeClr val="tx1">
                  <a:lumMod val="9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901B-4D5D-AC56-FAE511442BD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901B-4D5D-AC56-FAE511442B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uk-UA" baseline="0" dirty="0"/>
                      <a:t>4 580 199,42 грн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01B-4D5D-AC56-FAE511442B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F9C6C9-9DA9-4E36-8E22-4634D1F599B5}" type="VALUE">
                      <a:rPr lang="uk-UA" baseline="0" smtClean="0"/>
                      <a:pPr/>
                      <a:t>[ЗНАЧЕННЯ]</a:t>
                    </a:fld>
                    <a:r>
                      <a:rPr lang="uk-UA" baseline="0" dirty="0"/>
                      <a:t> грн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1B-4D5D-AC56-FAE511442BD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Аркуш1!$A$2:$A$3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Аркуш1!$B$2:$B$3</c:f>
              <c:numCache>
                <c:formatCode>#,##0.00</c:formatCode>
                <c:ptCount val="2"/>
                <c:pt idx="0">
                  <c:v>4580199.42</c:v>
                </c:pt>
                <c:pt idx="1">
                  <c:v>1698980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1B-4D5D-AC56-FAE511442B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u="none" strike="noStrike" kern="1200" baseline="0" dirty="0">
                <a:solidFill>
                  <a:srgbClr val="EBEBEB"/>
                </a:solidFill>
              </a:rPr>
              <a:t>Виконання заходів Цільової програми соціального захисту населення</a:t>
            </a:r>
          </a:p>
          <a:p>
            <a:pPr>
              <a:defRPr/>
            </a:pPr>
            <a:endParaRPr lang="uk-UA" dirty="0"/>
          </a:p>
        </c:rich>
      </c:tx>
      <c:layout>
        <c:manualLayout>
          <c:xMode val="edge"/>
          <c:yMode val="edge"/>
          <c:x val="0.1960754593175853"/>
          <c:y val="2.5925925925925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95800524934387E-2"/>
          <c:y val="0.11637037037037039"/>
          <c:w val="0.92569586614173227"/>
          <c:h val="0.75599722951297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грн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5D7-4C7C-AA29-8369032C4ED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D7-4C7C-AA29-8369032C4ED0}"/>
              </c:ext>
            </c:extLst>
          </c:dPt>
          <c:dLbls>
            <c:dLbl>
              <c:idx val="0"/>
              <c:layout>
                <c:manualLayout>
                  <c:x val="-1.3541666666666705E-2"/>
                  <c:y val="-8.8888888888888962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578 громадян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5D7-4C7C-AA29-8369032C4ED0}"/>
                </c:ext>
              </c:extLst>
            </c:dLbl>
            <c:dLbl>
              <c:idx val="1"/>
              <c:layout>
                <c:manualLayout>
                  <c:x val="-1.6666666666666743E-2"/>
                  <c:y val="-8.8888888888888962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369 громадяни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5D7-4C7C-AA29-8369032C4ED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Аркуш1!$A$2:$A$3</c:f>
              <c:strCache>
                <c:ptCount val="2"/>
                <c:pt idx="0">
                  <c:v>2023 рік</c:v>
                </c:pt>
                <c:pt idx="1">
                  <c:v>2022 рік</c:v>
                </c:pt>
              </c:strCache>
            </c:strRef>
          </c:cat>
          <c:val>
            <c:numRef>
              <c:f>Аркуш1!$B$2:$B$3</c:f>
              <c:numCache>
                <c:formatCode>#,##0</c:formatCode>
                <c:ptCount val="2"/>
                <c:pt idx="0">
                  <c:v>1695178</c:v>
                </c:pt>
                <c:pt idx="1">
                  <c:v>796160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7-4C7C-AA29-8369032C4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7247112"/>
        <c:axId val="1047245312"/>
        <c:axId val="0"/>
      </c:bar3DChart>
      <c:catAx>
        <c:axId val="104724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47245312"/>
        <c:crosses val="autoZero"/>
        <c:auto val="1"/>
        <c:lblAlgn val="ctr"/>
        <c:lblOffset val="100"/>
        <c:noMultiLvlLbl val="0"/>
      </c:catAx>
      <c:valAx>
        <c:axId val="104724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47247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sz="2000" dirty="0"/>
              <a:t>Виконання заходів Цільової програми соціального захисту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48302083333333334"/>
          <c:y val="8.5351864297443028E-2"/>
          <c:w val="0.48999483267716537"/>
          <c:h val="0.76964359429040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2023 рік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Аркуш1!$A$2:$A$9</c:f>
              <c:strCache>
                <c:ptCount val="8"/>
                <c:pt idx="0">
                  <c:v>Мат.допомога сім'ям загиблих військослужбовців з нагоди свят</c:v>
                </c:pt>
                <c:pt idx="1">
                  <c:v>Мат.допомога для підтримки сімей загиблих військовослужбовців</c:v>
                </c:pt>
                <c:pt idx="2">
                  <c:v>Мат.допомога сім'ям військослужбовців, які отримали поранення, зникли безвісти</c:v>
                </c:pt>
                <c:pt idx="3">
                  <c:v>Мат. допомога сім'ям загиблих військовослужбовців на виготовлення та встановлення надмогильних пам'ятників</c:v>
                </c:pt>
                <c:pt idx="4">
                  <c:v>Фінансова підтримка сімей ВПО, військовослужбовців, які загинули в бойових діях</c:v>
                </c:pt>
                <c:pt idx="5">
                  <c:v>Відшкодування на оздоровлення членів сімей загиблих (померлих) військовослужбовців (дружин з дітьми)</c:v>
                </c:pt>
                <c:pt idx="6">
                  <c:v>Мат.допомога з ініціативи депутатів</c:v>
                </c:pt>
                <c:pt idx="7">
                  <c:v>Мат.допомога жителям Нововолинської ТГ на лікування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259000</c:v>
                </c:pt>
                <c:pt idx="1">
                  <c:v>615038</c:v>
                </c:pt>
                <c:pt idx="2">
                  <c:v>103500</c:v>
                </c:pt>
                <c:pt idx="3">
                  <c:v>100000</c:v>
                </c:pt>
                <c:pt idx="4">
                  <c:v>74700</c:v>
                </c:pt>
                <c:pt idx="5">
                  <c:v>80640</c:v>
                </c:pt>
                <c:pt idx="6">
                  <c:v>165000</c:v>
                </c:pt>
                <c:pt idx="7">
                  <c:v>289300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5-4F4F-9ED3-F62CFEAAE99F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2022 рік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Аркуш1!$A$2:$A$9</c:f>
              <c:strCache>
                <c:ptCount val="8"/>
                <c:pt idx="0">
                  <c:v>Мат.допомога сім'ям загиблих військослужбовців з нагоди свят</c:v>
                </c:pt>
                <c:pt idx="1">
                  <c:v>Мат.допомога для підтримки сімей загиблих військовослужбовців</c:v>
                </c:pt>
                <c:pt idx="2">
                  <c:v>Мат.допомога сім'ям військослужбовців, які отримали поранення, зникли безвісти</c:v>
                </c:pt>
                <c:pt idx="3">
                  <c:v>Мат. допомога сім'ям загиблих військовослужбовців на виготовлення та встановлення надмогильних пам'ятників</c:v>
                </c:pt>
                <c:pt idx="4">
                  <c:v>Фінансова підтримка сімей ВПО, військовослужбовців, які загинули в бойових діях</c:v>
                </c:pt>
                <c:pt idx="5">
                  <c:v>Відшкодування на оздоровлення членів сімей загиблих (померлих) військовослужбовців (дружин з дітьми)</c:v>
                </c:pt>
                <c:pt idx="6">
                  <c:v>Мат.допомога з ініціативи депутатів</c:v>
                </c:pt>
                <c:pt idx="7">
                  <c:v>Мат.допомога жителям Нововолинської ТГ на лікування</c:v>
                </c:pt>
              </c:strCache>
            </c:strRef>
          </c:cat>
          <c:val>
            <c:numRef>
              <c:f>Аркуш1!$C$2:$C$9</c:f>
              <c:numCache>
                <c:formatCode>General</c:formatCode>
                <c:ptCount val="8"/>
                <c:pt idx="0">
                  <c:v>97500</c:v>
                </c:pt>
                <c:pt idx="1">
                  <c:v>426560</c:v>
                </c:pt>
                <c:pt idx="2">
                  <c:v>10000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80000</c:v>
                </c:pt>
                <c:pt idx="7">
                  <c:v>139100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5-4F4F-9ED3-F62CFEAAE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7936616"/>
        <c:axId val="747933736"/>
      </c:barChart>
      <c:catAx>
        <c:axId val="747936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47933736"/>
        <c:crosses val="autoZero"/>
        <c:auto val="1"/>
        <c:lblAlgn val="ctr"/>
        <c:lblOffset val="100"/>
        <c:noMultiLvlLbl val="0"/>
      </c:catAx>
      <c:valAx>
        <c:axId val="747933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Грн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4793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image" Target="../media/image23.jpg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image" Target="../media/image46.jpg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jpg"/><Relationship Id="rId2" Type="http://schemas.openxmlformats.org/officeDocument/2006/relationships/image" Target="../media/image24.jpeg"/><Relationship Id="rId1" Type="http://schemas.openxmlformats.org/officeDocument/2006/relationships/image" Target="../media/image28.jpg"/><Relationship Id="rId6" Type="http://schemas.openxmlformats.org/officeDocument/2006/relationships/image" Target="../media/image26.jpg"/><Relationship Id="rId5" Type="http://schemas.openxmlformats.org/officeDocument/2006/relationships/image" Target="../media/image29.jpg"/><Relationship Id="rId4" Type="http://schemas.openxmlformats.org/officeDocument/2006/relationships/image" Target="../media/image23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image" Target="../media/image46.jpg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3054C-79E7-4DC9-8EF6-9C052D1D2F1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058690D-606B-4A56-B152-89C6C4573CC0}">
      <dgm:prSet phldrT="[Текст]" custT="1"/>
      <dgm:spPr/>
      <dgm:t>
        <a:bodyPr/>
        <a:lstStyle/>
        <a:p>
          <a:r>
            <a:rPr lang="uk-UA" sz="1800" dirty="0"/>
            <a:t>Прийнято </a:t>
          </a:r>
          <a:r>
            <a: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2442</a:t>
          </a:r>
          <a:r>
            <a:rPr lang="uk-UA" sz="1800" dirty="0"/>
            <a:t> заяви для призначення всіх видів державних соціальних допомог, у тому числі:</a:t>
          </a:r>
        </a:p>
      </dgm:t>
    </dgm:pt>
    <dgm:pt modelId="{47E733AB-4357-4259-ABDD-1B77BF3209B2}" type="parTrans" cxnId="{FF912E1B-6FC5-4DE2-8018-6C3667DB6B71}">
      <dgm:prSet/>
      <dgm:spPr/>
      <dgm:t>
        <a:bodyPr/>
        <a:lstStyle/>
        <a:p>
          <a:endParaRPr lang="uk-UA"/>
        </a:p>
      </dgm:t>
    </dgm:pt>
    <dgm:pt modelId="{300C7D18-AED5-4EC8-844C-7E06915138AB}" type="sibTrans" cxnId="{FF912E1B-6FC5-4DE2-8018-6C3667DB6B71}">
      <dgm:prSet/>
      <dgm:spPr/>
      <dgm:t>
        <a:bodyPr/>
        <a:lstStyle/>
        <a:p>
          <a:endParaRPr lang="uk-UA"/>
        </a:p>
      </dgm:t>
    </dgm:pt>
    <dgm:pt modelId="{84586176-47DE-40F6-8FED-0659BA020A63}">
      <dgm:prSet phldrT="[Текст]" custT="1"/>
      <dgm:spPr/>
      <dgm:t>
        <a:bodyPr/>
        <a:lstStyle/>
        <a:p>
          <a:r>
            <a: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1595</a:t>
          </a:r>
          <a:r>
            <a:rPr lang="uk-UA" sz="1800" dirty="0"/>
            <a:t> електронних справ у програмному комплексі «Соціальна громада»</a:t>
          </a:r>
        </a:p>
      </dgm:t>
    </dgm:pt>
    <dgm:pt modelId="{19B9B152-010C-4569-80BC-DE06BF95C499}" type="parTrans" cxnId="{D03BAC9E-72C4-41AE-AB63-C2267EC4D66F}">
      <dgm:prSet/>
      <dgm:spPr/>
      <dgm:t>
        <a:bodyPr/>
        <a:lstStyle/>
        <a:p>
          <a:endParaRPr lang="uk-UA"/>
        </a:p>
      </dgm:t>
    </dgm:pt>
    <dgm:pt modelId="{745EF184-FBC6-4437-B3E3-68745538D093}" type="sibTrans" cxnId="{D03BAC9E-72C4-41AE-AB63-C2267EC4D66F}">
      <dgm:prSet/>
      <dgm:spPr/>
      <dgm:t>
        <a:bodyPr/>
        <a:lstStyle/>
        <a:p>
          <a:endParaRPr lang="uk-UA"/>
        </a:p>
      </dgm:t>
    </dgm:pt>
    <dgm:pt modelId="{91894023-C839-4AC9-9477-9B02BFF97F66}">
      <dgm:prSet phldrT="[Текст]" custT="1"/>
      <dgm:spPr/>
      <dgm:t>
        <a:bodyPr/>
        <a:lstStyle/>
        <a:p>
          <a:r>
            <a:rPr lang="uk-UA" sz="1800" dirty="0"/>
            <a:t>Надіслано </a:t>
          </a:r>
          <a:r>
            <a: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616</a:t>
          </a:r>
          <a:r>
            <a:rPr lang="uk-UA" sz="1800" dirty="0"/>
            <a:t> запитів до інших управлінь соціального захисту, Пенсійного фонду тощо.</a:t>
          </a:r>
        </a:p>
      </dgm:t>
    </dgm:pt>
    <dgm:pt modelId="{DDA9B05E-B510-42BF-A493-DCCB1EA21BB7}" type="parTrans" cxnId="{6659C6E3-FD07-4CA0-844E-4625C3960AA2}">
      <dgm:prSet/>
      <dgm:spPr/>
      <dgm:t>
        <a:bodyPr/>
        <a:lstStyle/>
        <a:p>
          <a:endParaRPr lang="uk-UA"/>
        </a:p>
      </dgm:t>
    </dgm:pt>
    <dgm:pt modelId="{2B46BAFB-C8A1-45A4-895F-72A920E33A6F}" type="sibTrans" cxnId="{6659C6E3-FD07-4CA0-844E-4625C3960AA2}">
      <dgm:prSet/>
      <dgm:spPr/>
      <dgm:t>
        <a:bodyPr/>
        <a:lstStyle/>
        <a:p>
          <a:endParaRPr lang="uk-UA"/>
        </a:p>
      </dgm:t>
    </dgm:pt>
    <dgm:pt modelId="{7B614D14-7709-4518-A281-B493BDA034AD}">
      <dgm:prSet custT="1"/>
      <dgm:spPr/>
      <dgm:t>
        <a:bodyPr/>
        <a:lstStyle/>
        <a:p>
          <a:r>
            <a: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498</a:t>
          </a:r>
          <a:r>
            <a:rPr lang="uk-UA" sz="1800" dirty="0"/>
            <a:t> звернень надіслані поштою або з Порталу ДІЯ</a:t>
          </a:r>
        </a:p>
      </dgm:t>
    </dgm:pt>
    <dgm:pt modelId="{95D7B286-1D8F-4351-8F82-06D487145F6A}" type="parTrans" cxnId="{89C86CAD-EAE6-468B-B469-0AB18DCDDB9C}">
      <dgm:prSet/>
      <dgm:spPr/>
      <dgm:t>
        <a:bodyPr/>
        <a:lstStyle/>
        <a:p>
          <a:endParaRPr lang="uk-UA"/>
        </a:p>
      </dgm:t>
    </dgm:pt>
    <dgm:pt modelId="{9FA3F61F-B8B6-4451-BEEC-D3244849194D}" type="sibTrans" cxnId="{89C86CAD-EAE6-468B-B469-0AB18DCDDB9C}">
      <dgm:prSet/>
      <dgm:spPr/>
      <dgm:t>
        <a:bodyPr/>
        <a:lstStyle/>
        <a:p>
          <a:endParaRPr lang="uk-UA"/>
        </a:p>
      </dgm:t>
    </dgm:pt>
    <dgm:pt modelId="{818BB411-2683-4DDD-9BC0-C09BC79AC237}">
      <dgm:prSet phldrT="[Текст]" custT="1"/>
      <dgm:spPr/>
      <dgm:t>
        <a:bodyPr/>
        <a:lstStyle/>
        <a:p>
          <a:r>
            <a: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349</a:t>
          </a:r>
          <a:r>
            <a:rPr lang="uk-UA" sz="1800" dirty="0"/>
            <a:t> звернень передано адміністраторами ЦНАП у паперовому вигляді</a:t>
          </a:r>
        </a:p>
      </dgm:t>
    </dgm:pt>
    <dgm:pt modelId="{852E3858-C146-46B8-87BC-4135FC421991}" type="parTrans" cxnId="{F32396FB-AC5F-40B3-9608-BBFC09E90597}">
      <dgm:prSet/>
      <dgm:spPr/>
      <dgm:t>
        <a:bodyPr/>
        <a:lstStyle/>
        <a:p>
          <a:endParaRPr lang="uk-UA"/>
        </a:p>
      </dgm:t>
    </dgm:pt>
    <dgm:pt modelId="{390192F4-4D06-465D-8534-5781AC2FEE0A}" type="sibTrans" cxnId="{F32396FB-AC5F-40B3-9608-BBFC09E90597}">
      <dgm:prSet/>
      <dgm:spPr/>
      <dgm:t>
        <a:bodyPr/>
        <a:lstStyle/>
        <a:p>
          <a:endParaRPr lang="uk-UA"/>
        </a:p>
      </dgm:t>
    </dgm:pt>
    <dgm:pt modelId="{50EAEE57-FF54-4AEE-98B6-213D5CD87220}">
      <dgm:prSet custT="1"/>
      <dgm:spPr/>
      <dgm:t>
        <a:bodyPr/>
        <a:lstStyle/>
        <a:p>
          <a:r>
            <a:rPr lang="uk-UA" sz="1800" dirty="0"/>
            <a:t>Зроблено </a:t>
          </a:r>
          <a:r>
            <a: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2899</a:t>
          </a:r>
          <a:r>
            <a:rPr lang="uk-UA" sz="1800" dirty="0"/>
            <a:t> запитів до Державної податкової служби України та Державної фіскальної служби України. </a:t>
          </a:r>
        </a:p>
      </dgm:t>
    </dgm:pt>
    <dgm:pt modelId="{3BE4C19E-9D60-4290-8C5B-ACB76AA16D95}" type="parTrans" cxnId="{5AF6B383-80D2-4D43-9A1D-A729CE779279}">
      <dgm:prSet/>
      <dgm:spPr/>
      <dgm:t>
        <a:bodyPr/>
        <a:lstStyle/>
        <a:p>
          <a:endParaRPr lang="uk-UA"/>
        </a:p>
      </dgm:t>
    </dgm:pt>
    <dgm:pt modelId="{8EDCDD2E-B508-47DF-A772-5BE2B85FFB66}" type="sibTrans" cxnId="{5AF6B383-80D2-4D43-9A1D-A729CE779279}">
      <dgm:prSet/>
      <dgm:spPr/>
      <dgm:t>
        <a:bodyPr/>
        <a:lstStyle/>
        <a:p>
          <a:endParaRPr lang="uk-UA"/>
        </a:p>
      </dgm:t>
    </dgm:pt>
    <dgm:pt modelId="{7B30E0AB-7454-42D6-B47D-A44D29DC92E9}">
      <dgm:prSet custT="1"/>
      <dgm:spPr/>
      <dgm:t>
        <a:bodyPr/>
        <a:lstStyle/>
        <a:p>
          <a:r>
            <a:rPr lang="uk-UA" sz="1800" dirty="0"/>
            <a:t>Зроблено </a:t>
          </a:r>
          <a:r>
            <a: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7058</a:t>
          </a:r>
          <a:r>
            <a:rPr lang="uk-UA" sz="1800" dirty="0"/>
            <a:t> запитів з використанням інформаційно-аналітичної платформи електронної верифікації та Державного реєстру речових прав на нерухоме майно</a:t>
          </a:r>
        </a:p>
      </dgm:t>
    </dgm:pt>
    <dgm:pt modelId="{40010579-0B87-46E2-88EC-34E43C5BFC67}" type="parTrans" cxnId="{7FD52097-0AC5-4FBD-A730-720B2AE2317D}">
      <dgm:prSet/>
      <dgm:spPr/>
      <dgm:t>
        <a:bodyPr/>
        <a:lstStyle/>
        <a:p>
          <a:endParaRPr lang="uk-UA"/>
        </a:p>
      </dgm:t>
    </dgm:pt>
    <dgm:pt modelId="{4C624E2F-DFAF-41CF-B92F-22B695D5559C}" type="sibTrans" cxnId="{7FD52097-0AC5-4FBD-A730-720B2AE2317D}">
      <dgm:prSet/>
      <dgm:spPr/>
      <dgm:t>
        <a:bodyPr/>
        <a:lstStyle/>
        <a:p>
          <a:endParaRPr lang="uk-UA"/>
        </a:p>
      </dgm:t>
    </dgm:pt>
    <dgm:pt modelId="{6A52CEE0-BF4D-4A62-866B-AC1CB379863B}">
      <dgm:prSet custT="1"/>
      <dgm:spPr/>
      <dgm:t>
        <a:bodyPr/>
        <a:lstStyle/>
        <a:p>
          <a:r>
            <a:rPr lang="uk-UA" sz="1800" dirty="0"/>
            <a:t>Проведено </a:t>
          </a:r>
          <a:r>
            <a: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108</a:t>
          </a:r>
          <a:r>
            <a:rPr lang="uk-UA" sz="1800" dirty="0"/>
            <a:t> актів обстеження матеріально-побутових умов місця проживання особи, яка за висновком ЛКК потребує постійного стороннього догляду та за листами Пенсійного Фонду для призначення житлової субсидії</a:t>
          </a:r>
        </a:p>
      </dgm:t>
    </dgm:pt>
    <dgm:pt modelId="{7520C87E-8067-4476-929A-01D67970115E}" type="parTrans" cxnId="{9CECA69D-A24A-4ED8-B396-1C83751DD206}">
      <dgm:prSet/>
      <dgm:spPr/>
      <dgm:t>
        <a:bodyPr/>
        <a:lstStyle/>
        <a:p>
          <a:endParaRPr lang="uk-UA"/>
        </a:p>
      </dgm:t>
    </dgm:pt>
    <dgm:pt modelId="{89382C21-D572-4880-91FE-C92D42579EA7}" type="sibTrans" cxnId="{9CECA69D-A24A-4ED8-B396-1C83751DD206}">
      <dgm:prSet/>
      <dgm:spPr/>
      <dgm:t>
        <a:bodyPr/>
        <a:lstStyle/>
        <a:p>
          <a:endParaRPr lang="uk-UA"/>
        </a:p>
      </dgm:t>
    </dgm:pt>
    <dgm:pt modelId="{2B95485F-C43B-4B9C-8BBC-593386DD6743}">
      <dgm:prSet custT="1"/>
      <dgm:spPr/>
      <dgm:t>
        <a:bodyPr/>
        <a:lstStyle/>
        <a:p>
          <a:r>
            <a:rPr lang="uk-UA" sz="1800" dirty="0" err="1"/>
            <a:t>Виплачено</a:t>
          </a:r>
          <a:r>
            <a:rPr lang="uk-UA" sz="1800" dirty="0"/>
            <a:t> державні іменні стипендії громадян України, які зазнали переслідувань за правозахисну діяльність </a:t>
          </a:r>
          <a:r>
            <a: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uk-UA" sz="1800" dirty="0"/>
            <a:t> особам на суму </a:t>
          </a:r>
          <a:r>
            <a: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50,2 </a:t>
          </a:r>
          <a:r>
            <a:rPr lang="uk-UA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тис.грн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92DF55-0800-4A6C-91DC-E1D517C8CD77}" type="parTrans" cxnId="{CD557E38-18C1-4AD2-829D-5E3CC37630F6}">
      <dgm:prSet/>
      <dgm:spPr/>
      <dgm:t>
        <a:bodyPr/>
        <a:lstStyle/>
        <a:p>
          <a:endParaRPr lang="uk-UA"/>
        </a:p>
      </dgm:t>
    </dgm:pt>
    <dgm:pt modelId="{01563ED2-1CD3-4278-B0ED-18A854B0D6EB}" type="sibTrans" cxnId="{CD557E38-18C1-4AD2-829D-5E3CC37630F6}">
      <dgm:prSet/>
      <dgm:spPr/>
      <dgm:t>
        <a:bodyPr/>
        <a:lstStyle/>
        <a:p>
          <a:endParaRPr lang="uk-UA"/>
        </a:p>
      </dgm:t>
    </dgm:pt>
    <dgm:pt modelId="{8BA5FC76-32DE-408B-AB59-96244B826D1E}" type="pres">
      <dgm:prSet presAssocID="{C8C3054C-79E7-4DC9-8EF6-9C052D1D2F1A}" presName="linear" presStyleCnt="0">
        <dgm:presLayoutVars>
          <dgm:animLvl val="lvl"/>
          <dgm:resizeHandles val="exact"/>
        </dgm:presLayoutVars>
      </dgm:prSet>
      <dgm:spPr/>
    </dgm:pt>
    <dgm:pt modelId="{1618671C-01BA-4172-8B86-46DF5E984AD9}" type="pres">
      <dgm:prSet presAssocID="{0058690D-606B-4A56-B152-89C6C4573CC0}" presName="parentText" presStyleLbl="node1" presStyleIdx="0" presStyleCnt="6" custScaleY="45454" custLinFactNeighborX="-352" custLinFactNeighborY="560">
        <dgm:presLayoutVars>
          <dgm:chMax val="0"/>
          <dgm:bulletEnabled val="1"/>
        </dgm:presLayoutVars>
      </dgm:prSet>
      <dgm:spPr/>
    </dgm:pt>
    <dgm:pt modelId="{A31248B1-0244-434B-B4D2-39291C560CE5}" type="pres">
      <dgm:prSet presAssocID="{0058690D-606B-4A56-B152-89C6C4573CC0}" presName="childText" presStyleLbl="revTx" presStyleIdx="0" presStyleCnt="1">
        <dgm:presLayoutVars>
          <dgm:bulletEnabled val="1"/>
        </dgm:presLayoutVars>
      </dgm:prSet>
      <dgm:spPr/>
    </dgm:pt>
    <dgm:pt modelId="{9D652E79-4AAB-4967-B637-852A506AC99B}" type="pres">
      <dgm:prSet presAssocID="{91894023-C839-4AC9-9477-9B02BFF97F66}" presName="parentText" presStyleLbl="node1" presStyleIdx="1" presStyleCnt="6" custScaleY="47133">
        <dgm:presLayoutVars>
          <dgm:chMax val="0"/>
          <dgm:bulletEnabled val="1"/>
        </dgm:presLayoutVars>
      </dgm:prSet>
      <dgm:spPr/>
    </dgm:pt>
    <dgm:pt modelId="{EA9D0148-F05B-4DC7-8209-5EA0C0B4C6D2}" type="pres">
      <dgm:prSet presAssocID="{2B46BAFB-C8A1-45A4-895F-72A920E33A6F}" presName="spacer" presStyleCnt="0"/>
      <dgm:spPr/>
    </dgm:pt>
    <dgm:pt modelId="{99106FAE-517D-421B-B770-61C42E612B07}" type="pres">
      <dgm:prSet presAssocID="{50EAEE57-FF54-4AEE-98B6-213D5CD87220}" presName="parentText" presStyleLbl="node1" presStyleIdx="2" presStyleCnt="6" custScaleY="46321" custLinFactNeighborX="-94" custLinFactNeighborY="-8205">
        <dgm:presLayoutVars>
          <dgm:chMax val="0"/>
          <dgm:bulletEnabled val="1"/>
        </dgm:presLayoutVars>
      </dgm:prSet>
      <dgm:spPr/>
    </dgm:pt>
    <dgm:pt modelId="{BC317C92-3539-4D3D-A786-69C19A68B5C6}" type="pres">
      <dgm:prSet presAssocID="{8EDCDD2E-B508-47DF-A772-5BE2B85FFB66}" presName="spacer" presStyleCnt="0"/>
      <dgm:spPr/>
    </dgm:pt>
    <dgm:pt modelId="{9B94A8F7-F427-48A2-AA73-ABCADA3679F4}" type="pres">
      <dgm:prSet presAssocID="{7B30E0AB-7454-42D6-B47D-A44D29DC92E9}" presName="parentText" presStyleLbl="node1" presStyleIdx="3" presStyleCnt="6" custScaleY="52336" custLinFactNeighborY="31006">
        <dgm:presLayoutVars>
          <dgm:chMax val="0"/>
          <dgm:bulletEnabled val="1"/>
        </dgm:presLayoutVars>
      </dgm:prSet>
      <dgm:spPr/>
    </dgm:pt>
    <dgm:pt modelId="{D7062C14-511F-43C6-BF25-71239974C7DF}" type="pres">
      <dgm:prSet presAssocID="{4C624E2F-DFAF-41CF-B92F-22B695D5559C}" presName="spacer" presStyleCnt="0"/>
      <dgm:spPr/>
    </dgm:pt>
    <dgm:pt modelId="{9E5F1FCA-2406-4CCD-A404-04C9C20FC9A4}" type="pres">
      <dgm:prSet presAssocID="{6A52CEE0-BF4D-4A62-866B-AC1CB379863B}" presName="parentText" presStyleLbl="node1" presStyleIdx="4" presStyleCnt="6" custScaleY="64214" custLinFactNeighborY="51676">
        <dgm:presLayoutVars>
          <dgm:chMax val="0"/>
          <dgm:bulletEnabled val="1"/>
        </dgm:presLayoutVars>
      </dgm:prSet>
      <dgm:spPr/>
    </dgm:pt>
    <dgm:pt modelId="{0A64EBA8-0092-4682-8BB2-94D259396658}" type="pres">
      <dgm:prSet presAssocID="{89382C21-D572-4880-91FE-C92D42579EA7}" presName="spacer" presStyleCnt="0"/>
      <dgm:spPr/>
    </dgm:pt>
    <dgm:pt modelId="{54C7AE5A-7770-4598-A0A0-3B0AFE0567FF}" type="pres">
      <dgm:prSet presAssocID="{2B95485F-C43B-4B9C-8BBC-593386DD6743}" presName="parentText" presStyleLbl="node1" presStyleIdx="5" presStyleCnt="6" custScaleY="53465" custLinFactNeighborX="94" custLinFactNeighborY="72465">
        <dgm:presLayoutVars>
          <dgm:chMax val="0"/>
          <dgm:bulletEnabled val="1"/>
        </dgm:presLayoutVars>
      </dgm:prSet>
      <dgm:spPr/>
    </dgm:pt>
  </dgm:ptLst>
  <dgm:cxnLst>
    <dgm:cxn modelId="{A9BFCA05-B605-4E48-AD41-C6545A35361A}" type="presOf" srcId="{2B95485F-C43B-4B9C-8BBC-593386DD6743}" destId="{54C7AE5A-7770-4598-A0A0-3B0AFE0567FF}" srcOrd="0" destOrd="0" presId="urn:microsoft.com/office/officeart/2005/8/layout/vList2"/>
    <dgm:cxn modelId="{FF912E1B-6FC5-4DE2-8018-6C3667DB6B71}" srcId="{C8C3054C-79E7-4DC9-8EF6-9C052D1D2F1A}" destId="{0058690D-606B-4A56-B152-89C6C4573CC0}" srcOrd="0" destOrd="0" parTransId="{47E733AB-4357-4259-ABDD-1B77BF3209B2}" sibTransId="{300C7D18-AED5-4EC8-844C-7E06915138AB}"/>
    <dgm:cxn modelId="{9C52762A-3FAC-4E5A-B21D-93B7BE8A4D60}" type="presOf" srcId="{84586176-47DE-40F6-8FED-0659BA020A63}" destId="{A31248B1-0244-434B-B4D2-39291C560CE5}" srcOrd="0" destOrd="0" presId="urn:microsoft.com/office/officeart/2005/8/layout/vList2"/>
    <dgm:cxn modelId="{27E9C22F-B4FD-4340-AA76-76B89CCFCE34}" type="presOf" srcId="{7B614D14-7709-4518-A281-B493BDA034AD}" destId="{A31248B1-0244-434B-B4D2-39291C560CE5}" srcOrd="0" destOrd="2" presId="urn:microsoft.com/office/officeart/2005/8/layout/vList2"/>
    <dgm:cxn modelId="{645D7336-3E87-4246-9D5B-B3D6D8382301}" type="presOf" srcId="{50EAEE57-FF54-4AEE-98B6-213D5CD87220}" destId="{99106FAE-517D-421B-B770-61C42E612B07}" srcOrd="0" destOrd="0" presId="urn:microsoft.com/office/officeart/2005/8/layout/vList2"/>
    <dgm:cxn modelId="{CD557E38-18C1-4AD2-829D-5E3CC37630F6}" srcId="{C8C3054C-79E7-4DC9-8EF6-9C052D1D2F1A}" destId="{2B95485F-C43B-4B9C-8BBC-593386DD6743}" srcOrd="5" destOrd="0" parTransId="{D792DF55-0800-4A6C-91DC-E1D517C8CD77}" sibTransId="{01563ED2-1CD3-4278-B0ED-18A854B0D6EB}"/>
    <dgm:cxn modelId="{6244EF62-2841-4100-B9AC-AFFB49B36303}" type="presOf" srcId="{6A52CEE0-BF4D-4A62-866B-AC1CB379863B}" destId="{9E5F1FCA-2406-4CCD-A404-04C9C20FC9A4}" srcOrd="0" destOrd="0" presId="urn:microsoft.com/office/officeart/2005/8/layout/vList2"/>
    <dgm:cxn modelId="{BF59F550-26BF-450B-8F0F-B08DD7F45328}" type="presOf" srcId="{C8C3054C-79E7-4DC9-8EF6-9C052D1D2F1A}" destId="{8BA5FC76-32DE-408B-AB59-96244B826D1E}" srcOrd="0" destOrd="0" presId="urn:microsoft.com/office/officeart/2005/8/layout/vList2"/>
    <dgm:cxn modelId="{5AF6B383-80D2-4D43-9A1D-A729CE779279}" srcId="{C8C3054C-79E7-4DC9-8EF6-9C052D1D2F1A}" destId="{50EAEE57-FF54-4AEE-98B6-213D5CD87220}" srcOrd="2" destOrd="0" parTransId="{3BE4C19E-9D60-4290-8C5B-ACB76AA16D95}" sibTransId="{8EDCDD2E-B508-47DF-A772-5BE2B85FFB66}"/>
    <dgm:cxn modelId="{7FD52097-0AC5-4FBD-A730-720B2AE2317D}" srcId="{C8C3054C-79E7-4DC9-8EF6-9C052D1D2F1A}" destId="{7B30E0AB-7454-42D6-B47D-A44D29DC92E9}" srcOrd="3" destOrd="0" parTransId="{40010579-0B87-46E2-88EC-34E43C5BFC67}" sibTransId="{4C624E2F-DFAF-41CF-B92F-22B695D5559C}"/>
    <dgm:cxn modelId="{7954629B-7EC7-4EAF-AE40-B4245B01DC4D}" type="presOf" srcId="{818BB411-2683-4DDD-9BC0-C09BC79AC237}" destId="{A31248B1-0244-434B-B4D2-39291C560CE5}" srcOrd="0" destOrd="1" presId="urn:microsoft.com/office/officeart/2005/8/layout/vList2"/>
    <dgm:cxn modelId="{9CECA69D-A24A-4ED8-B396-1C83751DD206}" srcId="{C8C3054C-79E7-4DC9-8EF6-9C052D1D2F1A}" destId="{6A52CEE0-BF4D-4A62-866B-AC1CB379863B}" srcOrd="4" destOrd="0" parTransId="{7520C87E-8067-4476-929A-01D67970115E}" sibTransId="{89382C21-D572-4880-91FE-C92D42579EA7}"/>
    <dgm:cxn modelId="{D03BAC9E-72C4-41AE-AB63-C2267EC4D66F}" srcId="{0058690D-606B-4A56-B152-89C6C4573CC0}" destId="{84586176-47DE-40F6-8FED-0659BA020A63}" srcOrd="0" destOrd="0" parTransId="{19B9B152-010C-4569-80BC-DE06BF95C499}" sibTransId="{745EF184-FBC6-4437-B3E3-68745538D093}"/>
    <dgm:cxn modelId="{89C86CAD-EAE6-468B-B469-0AB18DCDDB9C}" srcId="{0058690D-606B-4A56-B152-89C6C4573CC0}" destId="{7B614D14-7709-4518-A281-B493BDA034AD}" srcOrd="2" destOrd="0" parTransId="{95D7B286-1D8F-4351-8F82-06D487145F6A}" sibTransId="{9FA3F61F-B8B6-4451-BEEC-D3244849194D}"/>
    <dgm:cxn modelId="{A07B5CB9-16DF-49A5-B6A6-86EAC1DC59E8}" type="presOf" srcId="{7B30E0AB-7454-42D6-B47D-A44D29DC92E9}" destId="{9B94A8F7-F427-48A2-AA73-ABCADA3679F4}" srcOrd="0" destOrd="0" presId="urn:microsoft.com/office/officeart/2005/8/layout/vList2"/>
    <dgm:cxn modelId="{E8C6E2D5-2D98-4E72-B69F-EF8D33D9F717}" type="presOf" srcId="{91894023-C839-4AC9-9477-9B02BFF97F66}" destId="{9D652E79-4AAB-4967-B637-852A506AC99B}" srcOrd="0" destOrd="0" presId="urn:microsoft.com/office/officeart/2005/8/layout/vList2"/>
    <dgm:cxn modelId="{6659C6E3-FD07-4CA0-844E-4625C3960AA2}" srcId="{C8C3054C-79E7-4DC9-8EF6-9C052D1D2F1A}" destId="{91894023-C839-4AC9-9477-9B02BFF97F66}" srcOrd="1" destOrd="0" parTransId="{DDA9B05E-B510-42BF-A493-DCCB1EA21BB7}" sibTransId="{2B46BAFB-C8A1-45A4-895F-72A920E33A6F}"/>
    <dgm:cxn modelId="{F32396FB-AC5F-40B3-9608-BBFC09E90597}" srcId="{0058690D-606B-4A56-B152-89C6C4573CC0}" destId="{818BB411-2683-4DDD-9BC0-C09BC79AC237}" srcOrd="1" destOrd="0" parTransId="{852E3858-C146-46B8-87BC-4135FC421991}" sibTransId="{390192F4-4D06-465D-8534-5781AC2FEE0A}"/>
    <dgm:cxn modelId="{F62F5FFC-FDAC-4CBC-8D90-09CDA0143783}" type="presOf" srcId="{0058690D-606B-4A56-B152-89C6C4573CC0}" destId="{1618671C-01BA-4172-8B86-46DF5E984AD9}" srcOrd="0" destOrd="0" presId="urn:microsoft.com/office/officeart/2005/8/layout/vList2"/>
    <dgm:cxn modelId="{0489D59D-CCF9-4B1B-8437-687AAAD122B7}" type="presParOf" srcId="{8BA5FC76-32DE-408B-AB59-96244B826D1E}" destId="{1618671C-01BA-4172-8B86-46DF5E984AD9}" srcOrd="0" destOrd="0" presId="urn:microsoft.com/office/officeart/2005/8/layout/vList2"/>
    <dgm:cxn modelId="{13F41281-F380-41FB-9A60-6A58A97F7B3F}" type="presParOf" srcId="{8BA5FC76-32DE-408B-AB59-96244B826D1E}" destId="{A31248B1-0244-434B-B4D2-39291C560CE5}" srcOrd="1" destOrd="0" presId="urn:microsoft.com/office/officeart/2005/8/layout/vList2"/>
    <dgm:cxn modelId="{7771D9AA-B371-4342-8F9D-90E0AEBCE74D}" type="presParOf" srcId="{8BA5FC76-32DE-408B-AB59-96244B826D1E}" destId="{9D652E79-4AAB-4967-B637-852A506AC99B}" srcOrd="2" destOrd="0" presId="urn:microsoft.com/office/officeart/2005/8/layout/vList2"/>
    <dgm:cxn modelId="{F003077D-325D-48CF-9D97-15EDBEA4B2E0}" type="presParOf" srcId="{8BA5FC76-32DE-408B-AB59-96244B826D1E}" destId="{EA9D0148-F05B-4DC7-8209-5EA0C0B4C6D2}" srcOrd="3" destOrd="0" presId="urn:microsoft.com/office/officeart/2005/8/layout/vList2"/>
    <dgm:cxn modelId="{2248677E-E963-47B3-84CF-BE771E360BDC}" type="presParOf" srcId="{8BA5FC76-32DE-408B-AB59-96244B826D1E}" destId="{99106FAE-517D-421B-B770-61C42E612B07}" srcOrd="4" destOrd="0" presId="urn:microsoft.com/office/officeart/2005/8/layout/vList2"/>
    <dgm:cxn modelId="{7FED97BB-97C7-4DE3-A020-ADAC152A354D}" type="presParOf" srcId="{8BA5FC76-32DE-408B-AB59-96244B826D1E}" destId="{BC317C92-3539-4D3D-A786-69C19A68B5C6}" srcOrd="5" destOrd="0" presId="urn:microsoft.com/office/officeart/2005/8/layout/vList2"/>
    <dgm:cxn modelId="{723A7D66-74BF-4832-BB1B-8234ADF3F15D}" type="presParOf" srcId="{8BA5FC76-32DE-408B-AB59-96244B826D1E}" destId="{9B94A8F7-F427-48A2-AA73-ABCADA3679F4}" srcOrd="6" destOrd="0" presId="urn:microsoft.com/office/officeart/2005/8/layout/vList2"/>
    <dgm:cxn modelId="{B08DF294-6129-4BB3-8183-2F146181BBC5}" type="presParOf" srcId="{8BA5FC76-32DE-408B-AB59-96244B826D1E}" destId="{D7062C14-511F-43C6-BF25-71239974C7DF}" srcOrd="7" destOrd="0" presId="urn:microsoft.com/office/officeart/2005/8/layout/vList2"/>
    <dgm:cxn modelId="{F7935BBF-A714-4CEB-9B77-673B359EEA23}" type="presParOf" srcId="{8BA5FC76-32DE-408B-AB59-96244B826D1E}" destId="{9E5F1FCA-2406-4CCD-A404-04C9C20FC9A4}" srcOrd="8" destOrd="0" presId="urn:microsoft.com/office/officeart/2005/8/layout/vList2"/>
    <dgm:cxn modelId="{5765261A-D8D0-4EA3-AA0F-FF593ED123D2}" type="presParOf" srcId="{8BA5FC76-32DE-408B-AB59-96244B826D1E}" destId="{0A64EBA8-0092-4682-8BB2-94D259396658}" srcOrd="9" destOrd="0" presId="urn:microsoft.com/office/officeart/2005/8/layout/vList2"/>
    <dgm:cxn modelId="{A5EBAAFD-FC60-4CFF-A48A-691D5D8DC75A}" type="presParOf" srcId="{8BA5FC76-32DE-408B-AB59-96244B826D1E}" destId="{54C7AE5A-7770-4598-A0A0-3B0AFE0567F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2E3088-7DA1-477F-A76D-EF762226A67E}" type="doc">
      <dgm:prSet loTypeId="urn:microsoft.com/office/officeart/2005/8/layout/cycle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2F57F2B7-3C2C-4407-90C0-237089B77463}">
      <dgm:prSet phldrT="[Текст]" custT="1"/>
      <dgm:spPr/>
      <dgm:t>
        <a:bodyPr/>
        <a:lstStyle/>
        <a:p>
          <a:r>
            <a:rPr lang="uk-UA" sz="1400" dirty="0"/>
            <a:t>Кількість звернень, що надійшло до управління - </a:t>
          </a:r>
          <a:r>
            <a:rPr lang="uk-UA" sz="1400" b="1" u="sng" dirty="0"/>
            <a:t>7020</a:t>
          </a:r>
          <a:endParaRPr lang="uk-UA" sz="1400" dirty="0"/>
        </a:p>
      </dgm:t>
    </dgm:pt>
    <dgm:pt modelId="{6EAA8D5B-148B-4CCF-89E5-DE89208EC3D3}" type="parTrans" cxnId="{5358FCEE-F514-4DA1-9FC9-8BBEC075B53D}">
      <dgm:prSet/>
      <dgm:spPr/>
      <dgm:t>
        <a:bodyPr/>
        <a:lstStyle/>
        <a:p>
          <a:endParaRPr lang="uk-UA" sz="1400"/>
        </a:p>
      </dgm:t>
    </dgm:pt>
    <dgm:pt modelId="{91065290-ADA9-4656-9766-D31A561FD246}" type="sibTrans" cxnId="{5358FCEE-F514-4DA1-9FC9-8BBEC075B53D}">
      <dgm:prSet/>
      <dgm:spPr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uk-UA" sz="1400"/>
        </a:p>
      </dgm:t>
    </dgm:pt>
    <dgm:pt modelId="{B4133495-50AC-4897-882D-C04D91970291}">
      <dgm:prSet phldrT="[Текст]" custT="1"/>
      <dgm:spPr/>
      <dgm:t>
        <a:bodyPr/>
        <a:lstStyle/>
        <a:p>
          <a:r>
            <a:rPr lang="uk-UA" sz="1400" dirty="0"/>
            <a:t>Сторінка УСЗН у </a:t>
          </a:r>
          <a:r>
            <a:rPr lang="uk-UA" sz="1400" dirty="0" err="1"/>
            <a:t>соц.мережі</a:t>
          </a:r>
          <a:r>
            <a:rPr lang="uk-UA" sz="1400" dirty="0"/>
            <a:t> «</a:t>
          </a:r>
          <a:r>
            <a:rPr lang="en-US" sz="1400" dirty="0"/>
            <a:t>Facebook</a:t>
          </a:r>
          <a:r>
            <a:rPr lang="uk-UA" sz="1400" dirty="0"/>
            <a:t>» - </a:t>
          </a:r>
          <a:r>
            <a:rPr lang="uk-UA" sz="1400" b="1" u="sng" dirty="0"/>
            <a:t>185</a:t>
          </a:r>
          <a:r>
            <a:rPr lang="uk-UA" sz="1400" dirty="0"/>
            <a:t> дописів</a:t>
          </a:r>
        </a:p>
      </dgm:t>
    </dgm:pt>
    <dgm:pt modelId="{366E352E-7D1C-4BD8-98B1-19D3689A6351}" type="parTrans" cxnId="{6AC98D80-9D7C-446F-B03F-D1F7F2151EB1}">
      <dgm:prSet/>
      <dgm:spPr/>
      <dgm:t>
        <a:bodyPr/>
        <a:lstStyle/>
        <a:p>
          <a:endParaRPr lang="uk-UA" sz="1400"/>
        </a:p>
      </dgm:t>
    </dgm:pt>
    <dgm:pt modelId="{DC398FA3-6B3A-4EDA-864B-DBCBE01DFBB1}" type="sibTrans" cxnId="{6AC98D80-9D7C-446F-B03F-D1F7F2151EB1}">
      <dgm:prSet/>
      <dgm:spPr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uk-UA" sz="1400"/>
        </a:p>
      </dgm:t>
    </dgm:pt>
    <dgm:pt modelId="{4A8DA4A9-FBFA-4119-B541-854303373ABA}">
      <dgm:prSet phldrT="[Текст]" custT="1"/>
      <dgm:spPr/>
      <dgm:t>
        <a:bodyPr/>
        <a:lstStyle/>
        <a:p>
          <a:r>
            <a:rPr lang="uk-UA" sz="1400" dirty="0"/>
            <a:t>Зареєстровано та направлено в роботу вхідних документів - </a:t>
          </a:r>
          <a:r>
            <a:rPr lang="uk-UA" sz="1400" b="1" u="sng" dirty="0"/>
            <a:t>3940</a:t>
          </a:r>
        </a:p>
      </dgm:t>
    </dgm:pt>
    <dgm:pt modelId="{E91AD7BE-42F7-447A-A849-9D3C3B2C0D49}" type="parTrans" cxnId="{857E549B-B071-4448-AC55-E6FE70289F77}">
      <dgm:prSet/>
      <dgm:spPr/>
      <dgm:t>
        <a:bodyPr/>
        <a:lstStyle/>
        <a:p>
          <a:endParaRPr lang="uk-UA" sz="1400"/>
        </a:p>
      </dgm:t>
    </dgm:pt>
    <dgm:pt modelId="{0397817F-FBC6-4B07-9C80-2E515CCD3C83}" type="sibTrans" cxnId="{857E549B-B071-4448-AC55-E6FE70289F77}">
      <dgm:prSet/>
      <dgm:spPr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uk-UA" sz="1400"/>
        </a:p>
      </dgm:t>
    </dgm:pt>
    <dgm:pt modelId="{1335A1D3-477E-456A-8315-25DD15CFDC6E}">
      <dgm:prSet phldrT="[Текст]" custT="1"/>
      <dgm:spPr/>
      <dgm:t>
        <a:bodyPr/>
        <a:lstStyle/>
        <a:p>
          <a:r>
            <a:rPr lang="uk-UA" sz="1400" dirty="0"/>
            <a:t>Опрацьовано вихідної кореспонденції - </a:t>
          </a:r>
          <a:r>
            <a:rPr lang="uk-UA" sz="1400" b="1" u="sng" dirty="0"/>
            <a:t>6366</a:t>
          </a:r>
        </a:p>
      </dgm:t>
    </dgm:pt>
    <dgm:pt modelId="{3667B1D0-4859-46DA-ABB0-7C659536D618}" type="parTrans" cxnId="{F8F30210-6F67-4D1B-823C-26AF547595F5}">
      <dgm:prSet/>
      <dgm:spPr/>
      <dgm:t>
        <a:bodyPr/>
        <a:lstStyle/>
        <a:p>
          <a:endParaRPr lang="uk-UA" sz="1400"/>
        </a:p>
      </dgm:t>
    </dgm:pt>
    <dgm:pt modelId="{B96A7E3D-7501-411E-A091-C18DC6415B2D}" type="sibTrans" cxnId="{F8F30210-6F67-4D1B-823C-26AF547595F5}">
      <dgm:prSet/>
      <dgm:spPr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uk-UA" sz="1400"/>
        </a:p>
      </dgm:t>
    </dgm:pt>
    <dgm:pt modelId="{E3A8902C-498B-46D5-AF95-9F5A929F6995}">
      <dgm:prSet phldrT="[Текст]" custT="1"/>
      <dgm:spPr/>
      <dgm:t>
        <a:bodyPr/>
        <a:lstStyle/>
        <a:p>
          <a:r>
            <a:rPr lang="uk-UA" sz="1400" dirty="0"/>
            <a:t>Сайт Нововолинської міської ради – </a:t>
          </a:r>
          <a:r>
            <a:rPr lang="uk-UA" sz="1400" b="1" u="sng" dirty="0"/>
            <a:t>35</a:t>
          </a:r>
          <a:r>
            <a:rPr lang="uk-UA" sz="1400" dirty="0"/>
            <a:t> інформаційних дописів</a:t>
          </a:r>
          <a:endParaRPr lang="uk-UA" sz="1400" b="1" u="sng" dirty="0"/>
        </a:p>
      </dgm:t>
    </dgm:pt>
    <dgm:pt modelId="{E8AAE151-2E9F-43D2-B13C-B645FD7DCA0C}" type="parTrans" cxnId="{48098E1D-BBD4-4363-A65F-CFFE13461CDA}">
      <dgm:prSet/>
      <dgm:spPr/>
      <dgm:t>
        <a:bodyPr/>
        <a:lstStyle/>
        <a:p>
          <a:endParaRPr lang="uk-UA" sz="1400"/>
        </a:p>
      </dgm:t>
    </dgm:pt>
    <dgm:pt modelId="{3EDAEA30-29E8-4886-B702-FFAA0F85CF1E}" type="sibTrans" cxnId="{48098E1D-BBD4-4363-A65F-CFFE13461CDA}">
      <dgm:prSet/>
      <dgm:spPr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uk-UA" sz="1400"/>
        </a:p>
      </dgm:t>
    </dgm:pt>
    <dgm:pt modelId="{5E83D9D7-F10A-4067-AB31-DFD32BF7EDFF}" type="pres">
      <dgm:prSet presAssocID="{4F2E3088-7DA1-477F-A76D-EF762226A67E}" presName="cycle" presStyleCnt="0">
        <dgm:presLayoutVars>
          <dgm:dir/>
          <dgm:resizeHandles val="exact"/>
        </dgm:presLayoutVars>
      </dgm:prSet>
      <dgm:spPr/>
    </dgm:pt>
    <dgm:pt modelId="{0F42E367-E1E1-480E-810C-2982A3E6A39F}" type="pres">
      <dgm:prSet presAssocID="{2F57F2B7-3C2C-4407-90C0-237089B77463}" presName="node" presStyleLbl="node1" presStyleIdx="0" presStyleCnt="5">
        <dgm:presLayoutVars>
          <dgm:bulletEnabled val="1"/>
        </dgm:presLayoutVars>
      </dgm:prSet>
      <dgm:spPr/>
    </dgm:pt>
    <dgm:pt modelId="{9573A999-36E4-4699-B269-D4786C991896}" type="pres">
      <dgm:prSet presAssocID="{2F57F2B7-3C2C-4407-90C0-237089B77463}" presName="spNode" presStyleCnt="0"/>
      <dgm:spPr/>
    </dgm:pt>
    <dgm:pt modelId="{50F324C9-FF3B-4AC6-A4D1-A96933502F43}" type="pres">
      <dgm:prSet presAssocID="{91065290-ADA9-4656-9766-D31A561FD246}" presName="sibTrans" presStyleLbl="sibTrans1D1" presStyleIdx="0" presStyleCnt="5"/>
      <dgm:spPr/>
    </dgm:pt>
    <dgm:pt modelId="{66589A20-10BB-4955-91E3-DA416F0E7EE5}" type="pres">
      <dgm:prSet presAssocID="{B4133495-50AC-4897-882D-C04D91970291}" presName="node" presStyleLbl="node1" presStyleIdx="1" presStyleCnt="5">
        <dgm:presLayoutVars>
          <dgm:bulletEnabled val="1"/>
        </dgm:presLayoutVars>
      </dgm:prSet>
      <dgm:spPr/>
    </dgm:pt>
    <dgm:pt modelId="{2FB34816-3551-43CF-8556-71EECC5A6F9F}" type="pres">
      <dgm:prSet presAssocID="{B4133495-50AC-4897-882D-C04D91970291}" presName="spNode" presStyleCnt="0"/>
      <dgm:spPr/>
    </dgm:pt>
    <dgm:pt modelId="{D3C5E8EB-D826-4B64-9ECC-4D1406D2917D}" type="pres">
      <dgm:prSet presAssocID="{DC398FA3-6B3A-4EDA-864B-DBCBE01DFBB1}" presName="sibTrans" presStyleLbl="sibTrans1D1" presStyleIdx="1" presStyleCnt="5"/>
      <dgm:spPr/>
    </dgm:pt>
    <dgm:pt modelId="{48D1785F-45D7-4C69-8EC3-6CFC1D916128}" type="pres">
      <dgm:prSet presAssocID="{4A8DA4A9-FBFA-4119-B541-854303373ABA}" presName="node" presStyleLbl="node1" presStyleIdx="2" presStyleCnt="5">
        <dgm:presLayoutVars>
          <dgm:bulletEnabled val="1"/>
        </dgm:presLayoutVars>
      </dgm:prSet>
      <dgm:spPr/>
    </dgm:pt>
    <dgm:pt modelId="{C0B2DC5A-3AEE-474C-8137-B9F64B6ADA42}" type="pres">
      <dgm:prSet presAssocID="{4A8DA4A9-FBFA-4119-B541-854303373ABA}" presName="spNode" presStyleCnt="0"/>
      <dgm:spPr/>
    </dgm:pt>
    <dgm:pt modelId="{1CAB21DB-2506-4570-AB42-E7FBEE92BB0C}" type="pres">
      <dgm:prSet presAssocID="{0397817F-FBC6-4B07-9C80-2E515CCD3C83}" presName="sibTrans" presStyleLbl="sibTrans1D1" presStyleIdx="2" presStyleCnt="5"/>
      <dgm:spPr/>
    </dgm:pt>
    <dgm:pt modelId="{CE4F56A5-3263-419A-984F-E40BD770A707}" type="pres">
      <dgm:prSet presAssocID="{1335A1D3-477E-456A-8315-25DD15CFDC6E}" presName="node" presStyleLbl="node1" presStyleIdx="3" presStyleCnt="5">
        <dgm:presLayoutVars>
          <dgm:bulletEnabled val="1"/>
        </dgm:presLayoutVars>
      </dgm:prSet>
      <dgm:spPr/>
    </dgm:pt>
    <dgm:pt modelId="{AB0FE8EF-5682-4835-8E48-EE499CE7AA30}" type="pres">
      <dgm:prSet presAssocID="{1335A1D3-477E-456A-8315-25DD15CFDC6E}" presName="spNode" presStyleCnt="0"/>
      <dgm:spPr/>
    </dgm:pt>
    <dgm:pt modelId="{0C407520-908B-4DFF-93FF-5318E9CC90BC}" type="pres">
      <dgm:prSet presAssocID="{B96A7E3D-7501-411E-A091-C18DC6415B2D}" presName="sibTrans" presStyleLbl="sibTrans1D1" presStyleIdx="3" presStyleCnt="5"/>
      <dgm:spPr/>
    </dgm:pt>
    <dgm:pt modelId="{093A38B1-820D-401F-8A56-10F7FDB0E71A}" type="pres">
      <dgm:prSet presAssocID="{E3A8902C-498B-46D5-AF95-9F5A929F6995}" presName="node" presStyleLbl="node1" presStyleIdx="4" presStyleCnt="5">
        <dgm:presLayoutVars>
          <dgm:bulletEnabled val="1"/>
        </dgm:presLayoutVars>
      </dgm:prSet>
      <dgm:spPr/>
    </dgm:pt>
    <dgm:pt modelId="{8053BF83-9099-4BA6-A2AB-D27C97DB2318}" type="pres">
      <dgm:prSet presAssocID="{E3A8902C-498B-46D5-AF95-9F5A929F6995}" presName="spNode" presStyleCnt="0"/>
      <dgm:spPr/>
    </dgm:pt>
    <dgm:pt modelId="{29EC5AB9-05C5-4DAC-BC41-4C5EB17ADE0F}" type="pres">
      <dgm:prSet presAssocID="{3EDAEA30-29E8-4886-B702-FFAA0F85CF1E}" presName="sibTrans" presStyleLbl="sibTrans1D1" presStyleIdx="4" presStyleCnt="5"/>
      <dgm:spPr/>
    </dgm:pt>
  </dgm:ptLst>
  <dgm:cxnLst>
    <dgm:cxn modelId="{9D5B330F-A6C4-4FC6-8D4A-2E459742A80C}" type="presOf" srcId="{1335A1D3-477E-456A-8315-25DD15CFDC6E}" destId="{CE4F56A5-3263-419A-984F-E40BD770A707}" srcOrd="0" destOrd="0" presId="urn:microsoft.com/office/officeart/2005/8/layout/cycle6"/>
    <dgm:cxn modelId="{F8F30210-6F67-4D1B-823C-26AF547595F5}" srcId="{4F2E3088-7DA1-477F-A76D-EF762226A67E}" destId="{1335A1D3-477E-456A-8315-25DD15CFDC6E}" srcOrd="3" destOrd="0" parTransId="{3667B1D0-4859-46DA-ABB0-7C659536D618}" sibTransId="{B96A7E3D-7501-411E-A091-C18DC6415B2D}"/>
    <dgm:cxn modelId="{48098E1D-BBD4-4363-A65F-CFFE13461CDA}" srcId="{4F2E3088-7DA1-477F-A76D-EF762226A67E}" destId="{E3A8902C-498B-46D5-AF95-9F5A929F6995}" srcOrd="4" destOrd="0" parTransId="{E8AAE151-2E9F-43D2-B13C-B645FD7DCA0C}" sibTransId="{3EDAEA30-29E8-4886-B702-FFAA0F85CF1E}"/>
    <dgm:cxn modelId="{11515F20-23CD-4224-A823-91EE0FB7A440}" type="presOf" srcId="{0397817F-FBC6-4B07-9C80-2E515CCD3C83}" destId="{1CAB21DB-2506-4570-AB42-E7FBEE92BB0C}" srcOrd="0" destOrd="0" presId="urn:microsoft.com/office/officeart/2005/8/layout/cycle6"/>
    <dgm:cxn modelId="{9D58F445-58AC-47E3-99A0-0978FD64C3EC}" type="presOf" srcId="{91065290-ADA9-4656-9766-D31A561FD246}" destId="{50F324C9-FF3B-4AC6-A4D1-A96933502F43}" srcOrd="0" destOrd="0" presId="urn:microsoft.com/office/officeart/2005/8/layout/cycle6"/>
    <dgm:cxn modelId="{4091D56E-2D49-4065-9F62-31F8C80DC173}" type="presOf" srcId="{4F2E3088-7DA1-477F-A76D-EF762226A67E}" destId="{5E83D9D7-F10A-4067-AB31-DFD32BF7EDFF}" srcOrd="0" destOrd="0" presId="urn:microsoft.com/office/officeart/2005/8/layout/cycle6"/>
    <dgm:cxn modelId="{78FE2476-D35F-4B2B-B62F-DA7FF7529279}" type="presOf" srcId="{3EDAEA30-29E8-4886-B702-FFAA0F85CF1E}" destId="{29EC5AB9-05C5-4DAC-BC41-4C5EB17ADE0F}" srcOrd="0" destOrd="0" presId="urn:microsoft.com/office/officeart/2005/8/layout/cycle6"/>
    <dgm:cxn modelId="{29814C7C-7385-4E00-8B65-221ACCD58A89}" type="presOf" srcId="{DC398FA3-6B3A-4EDA-864B-DBCBE01DFBB1}" destId="{D3C5E8EB-D826-4B64-9ECC-4D1406D2917D}" srcOrd="0" destOrd="0" presId="urn:microsoft.com/office/officeart/2005/8/layout/cycle6"/>
    <dgm:cxn modelId="{6AC98D80-9D7C-446F-B03F-D1F7F2151EB1}" srcId="{4F2E3088-7DA1-477F-A76D-EF762226A67E}" destId="{B4133495-50AC-4897-882D-C04D91970291}" srcOrd="1" destOrd="0" parTransId="{366E352E-7D1C-4BD8-98B1-19D3689A6351}" sibTransId="{DC398FA3-6B3A-4EDA-864B-DBCBE01DFBB1}"/>
    <dgm:cxn modelId="{1C6AE097-7A62-4E01-A0BF-EB78394E493E}" type="presOf" srcId="{B96A7E3D-7501-411E-A091-C18DC6415B2D}" destId="{0C407520-908B-4DFF-93FF-5318E9CC90BC}" srcOrd="0" destOrd="0" presId="urn:microsoft.com/office/officeart/2005/8/layout/cycle6"/>
    <dgm:cxn modelId="{83EDE498-88DA-49A6-96D3-12EBBC6D732D}" type="presOf" srcId="{2F57F2B7-3C2C-4407-90C0-237089B77463}" destId="{0F42E367-E1E1-480E-810C-2982A3E6A39F}" srcOrd="0" destOrd="0" presId="urn:microsoft.com/office/officeart/2005/8/layout/cycle6"/>
    <dgm:cxn modelId="{857E549B-B071-4448-AC55-E6FE70289F77}" srcId="{4F2E3088-7DA1-477F-A76D-EF762226A67E}" destId="{4A8DA4A9-FBFA-4119-B541-854303373ABA}" srcOrd="2" destOrd="0" parTransId="{E91AD7BE-42F7-447A-A849-9D3C3B2C0D49}" sibTransId="{0397817F-FBC6-4B07-9C80-2E515CCD3C83}"/>
    <dgm:cxn modelId="{31F4CFD6-E288-4C77-9D51-275E766657DC}" type="presOf" srcId="{4A8DA4A9-FBFA-4119-B541-854303373ABA}" destId="{48D1785F-45D7-4C69-8EC3-6CFC1D916128}" srcOrd="0" destOrd="0" presId="urn:microsoft.com/office/officeart/2005/8/layout/cycle6"/>
    <dgm:cxn modelId="{716ADADE-83AB-4074-99B6-D0C6416DB46F}" type="presOf" srcId="{E3A8902C-498B-46D5-AF95-9F5A929F6995}" destId="{093A38B1-820D-401F-8A56-10F7FDB0E71A}" srcOrd="0" destOrd="0" presId="urn:microsoft.com/office/officeart/2005/8/layout/cycle6"/>
    <dgm:cxn modelId="{5358FCEE-F514-4DA1-9FC9-8BBEC075B53D}" srcId="{4F2E3088-7DA1-477F-A76D-EF762226A67E}" destId="{2F57F2B7-3C2C-4407-90C0-237089B77463}" srcOrd="0" destOrd="0" parTransId="{6EAA8D5B-148B-4CCF-89E5-DE89208EC3D3}" sibTransId="{91065290-ADA9-4656-9766-D31A561FD246}"/>
    <dgm:cxn modelId="{C38DBBFF-7FD4-4896-8850-C2D73B479C86}" type="presOf" srcId="{B4133495-50AC-4897-882D-C04D91970291}" destId="{66589A20-10BB-4955-91E3-DA416F0E7EE5}" srcOrd="0" destOrd="0" presId="urn:microsoft.com/office/officeart/2005/8/layout/cycle6"/>
    <dgm:cxn modelId="{AA215D66-2482-4D87-A9CF-6AAD80105F30}" type="presParOf" srcId="{5E83D9D7-F10A-4067-AB31-DFD32BF7EDFF}" destId="{0F42E367-E1E1-480E-810C-2982A3E6A39F}" srcOrd="0" destOrd="0" presId="urn:microsoft.com/office/officeart/2005/8/layout/cycle6"/>
    <dgm:cxn modelId="{5C40FCC5-4AAC-4A8F-BD4D-FCF39786E82C}" type="presParOf" srcId="{5E83D9D7-F10A-4067-AB31-DFD32BF7EDFF}" destId="{9573A999-36E4-4699-B269-D4786C991896}" srcOrd="1" destOrd="0" presId="urn:microsoft.com/office/officeart/2005/8/layout/cycle6"/>
    <dgm:cxn modelId="{4C1B008F-967C-44B0-BE99-7C7172126A54}" type="presParOf" srcId="{5E83D9D7-F10A-4067-AB31-DFD32BF7EDFF}" destId="{50F324C9-FF3B-4AC6-A4D1-A96933502F43}" srcOrd="2" destOrd="0" presId="urn:microsoft.com/office/officeart/2005/8/layout/cycle6"/>
    <dgm:cxn modelId="{7A92C41A-2EC0-4C70-8E72-09EF3395B7EC}" type="presParOf" srcId="{5E83D9D7-F10A-4067-AB31-DFD32BF7EDFF}" destId="{66589A20-10BB-4955-91E3-DA416F0E7EE5}" srcOrd="3" destOrd="0" presId="urn:microsoft.com/office/officeart/2005/8/layout/cycle6"/>
    <dgm:cxn modelId="{B7F883F0-5D24-438B-8369-35B990FE588B}" type="presParOf" srcId="{5E83D9D7-F10A-4067-AB31-DFD32BF7EDFF}" destId="{2FB34816-3551-43CF-8556-71EECC5A6F9F}" srcOrd="4" destOrd="0" presId="urn:microsoft.com/office/officeart/2005/8/layout/cycle6"/>
    <dgm:cxn modelId="{45D0E506-3AD5-4C84-98F7-0974F7D3DFCD}" type="presParOf" srcId="{5E83D9D7-F10A-4067-AB31-DFD32BF7EDFF}" destId="{D3C5E8EB-D826-4B64-9ECC-4D1406D2917D}" srcOrd="5" destOrd="0" presId="urn:microsoft.com/office/officeart/2005/8/layout/cycle6"/>
    <dgm:cxn modelId="{EE0588D2-6163-4999-84DD-798B8B200330}" type="presParOf" srcId="{5E83D9D7-F10A-4067-AB31-DFD32BF7EDFF}" destId="{48D1785F-45D7-4C69-8EC3-6CFC1D916128}" srcOrd="6" destOrd="0" presId="urn:microsoft.com/office/officeart/2005/8/layout/cycle6"/>
    <dgm:cxn modelId="{A36BC7D6-95EE-41F6-B5CC-438569E7816C}" type="presParOf" srcId="{5E83D9D7-F10A-4067-AB31-DFD32BF7EDFF}" destId="{C0B2DC5A-3AEE-474C-8137-B9F64B6ADA42}" srcOrd="7" destOrd="0" presId="urn:microsoft.com/office/officeart/2005/8/layout/cycle6"/>
    <dgm:cxn modelId="{65F72B3B-0CEA-43EA-9D8E-17065D28DD66}" type="presParOf" srcId="{5E83D9D7-F10A-4067-AB31-DFD32BF7EDFF}" destId="{1CAB21DB-2506-4570-AB42-E7FBEE92BB0C}" srcOrd="8" destOrd="0" presId="urn:microsoft.com/office/officeart/2005/8/layout/cycle6"/>
    <dgm:cxn modelId="{C548383A-D89E-4E80-A5E7-18C9BE76CED3}" type="presParOf" srcId="{5E83D9D7-F10A-4067-AB31-DFD32BF7EDFF}" destId="{CE4F56A5-3263-419A-984F-E40BD770A707}" srcOrd="9" destOrd="0" presId="urn:microsoft.com/office/officeart/2005/8/layout/cycle6"/>
    <dgm:cxn modelId="{A17BA7F5-ACD0-4C5A-9393-4019A2F6489F}" type="presParOf" srcId="{5E83D9D7-F10A-4067-AB31-DFD32BF7EDFF}" destId="{AB0FE8EF-5682-4835-8E48-EE499CE7AA30}" srcOrd="10" destOrd="0" presId="urn:microsoft.com/office/officeart/2005/8/layout/cycle6"/>
    <dgm:cxn modelId="{9695E049-2416-405D-84A0-C1AE85B905C2}" type="presParOf" srcId="{5E83D9D7-F10A-4067-AB31-DFD32BF7EDFF}" destId="{0C407520-908B-4DFF-93FF-5318E9CC90BC}" srcOrd="11" destOrd="0" presId="urn:microsoft.com/office/officeart/2005/8/layout/cycle6"/>
    <dgm:cxn modelId="{BA127A8B-AB19-44B9-8456-09E05C997426}" type="presParOf" srcId="{5E83D9D7-F10A-4067-AB31-DFD32BF7EDFF}" destId="{093A38B1-820D-401F-8A56-10F7FDB0E71A}" srcOrd="12" destOrd="0" presId="urn:microsoft.com/office/officeart/2005/8/layout/cycle6"/>
    <dgm:cxn modelId="{AFF96964-61B6-4871-A445-A5718B390A50}" type="presParOf" srcId="{5E83D9D7-F10A-4067-AB31-DFD32BF7EDFF}" destId="{8053BF83-9099-4BA6-A2AB-D27C97DB2318}" srcOrd="13" destOrd="0" presId="urn:microsoft.com/office/officeart/2005/8/layout/cycle6"/>
    <dgm:cxn modelId="{5BEC43EF-F048-4EAB-9A88-3AAA1BCB31B8}" type="presParOf" srcId="{5E83D9D7-F10A-4067-AB31-DFD32BF7EDFF}" destId="{29EC5AB9-05C5-4DAC-BC41-4C5EB17ADE0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6DE01-14CD-41E7-A906-774CC40B763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4AA14AB-17E5-4AEB-862C-1D057DF98A8E}">
      <dgm:prSet phldrT="[Текст]"/>
      <dgm:spPr>
        <a:solidFill>
          <a:schemeClr val="tx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dirty="0" err="1"/>
            <a:t>Мрочко</a:t>
          </a:r>
          <a:br>
            <a:rPr lang="uk-UA" dirty="0"/>
          </a:br>
          <a:r>
            <a:rPr lang="uk-UA" dirty="0"/>
            <a:t>Костянтин</a:t>
          </a:r>
          <a:br>
            <a:rPr lang="uk-UA" dirty="0"/>
          </a:br>
          <a:r>
            <a:rPr lang="uk-UA" dirty="0" err="1"/>
            <a:t>Вастильович</a:t>
          </a:r>
          <a:endParaRPr lang="uk-UA" dirty="0"/>
        </a:p>
      </dgm:t>
    </dgm:pt>
    <dgm:pt modelId="{84532EE7-FDEF-464D-83C2-09817C3FAB4A}" type="parTrans" cxnId="{3455694E-D316-4A47-B1BC-A0C7C9762E1D}">
      <dgm:prSet/>
      <dgm:spPr/>
      <dgm:t>
        <a:bodyPr/>
        <a:lstStyle/>
        <a:p>
          <a:endParaRPr lang="uk-UA"/>
        </a:p>
      </dgm:t>
    </dgm:pt>
    <dgm:pt modelId="{548BA71B-01AF-40B6-82C2-F2014FC8F6F4}" type="sibTrans" cxnId="{3455694E-D316-4A47-B1BC-A0C7C9762E1D}">
      <dgm:prSet/>
      <dgm:spPr/>
      <dgm:t>
        <a:bodyPr/>
        <a:lstStyle/>
        <a:p>
          <a:endParaRPr lang="uk-UA"/>
        </a:p>
      </dgm:t>
    </dgm:pt>
    <dgm:pt modelId="{1856AEC7-5DFB-4A5B-B4BC-E5991D17A536}">
      <dgm:prSet phldrT="[Текст]"/>
      <dgm:spPr>
        <a:solidFill>
          <a:schemeClr val="tx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dirty="0"/>
            <a:t>Марценюк</a:t>
          </a:r>
          <a:br>
            <a:rPr lang="uk-UA" dirty="0"/>
          </a:br>
          <a:r>
            <a:rPr lang="uk-UA" dirty="0"/>
            <a:t>Роман</a:t>
          </a:r>
          <a:br>
            <a:rPr lang="uk-UA" dirty="0"/>
          </a:br>
          <a:r>
            <a:rPr lang="uk-UA" dirty="0"/>
            <a:t>Юрійович</a:t>
          </a:r>
        </a:p>
      </dgm:t>
    </dgm:pt>
    <dgm:pt modelId="{4A15FFE7-306A-451D-9D60-16A07BD70E6F}" type="parTrans" cxnId="{84BCAE8E-18A2-46B3-BE29-D4CF706DC902}">
      <dgm:prSet/>
      <dgm:spPr/>
      <dgm:t>
        <a:bodyPr/>
        <a:lstStyle/>
        <a:p>
          <a:endParaRPr lang="uk-UA"/>
        </a:p>
      </dgm:t>
    </dgm:pt>
    <dgm:pt modelId="{DDD81C3F-DA8E-4D12-80EF-BC621F528768}" type="sibTrans" cxnId="{84BCAE8E-18A2-46B3-BE29-D4CF706DC902}">
      <dgm:prSet/>
      <dgm:spPr/>
      <dgm:t>
        <a:bodyPr/>
        <a:lstStyle/>
        <a:p>
          <a:endParaRPr lang="uk-UA"/>
        </a:p>
      </dgm:t>
    </dgm:pt>
    <dgm:pt modelId="{B0E16B87-3A69-42FA-A050-8FE0B17A37C3}">
      <dgm:prSet phldrT="[Текст]"/>
      <dgm:spPr>
        <a:solidFill>
          <a:schemeClr val="tx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0" i="0" dirty="0" err="1"/>
            <a:t>Вручення</a:t>
          </a:r>
          <a:r>
            <a:rPr lang="ru-RU" b="0" i="0" dirty="0"/>
            <a:t> ордену "Золота </a:t>
          </a:r>
          <a:r>
            <a:rPr lang="ru-RU" b="0" i="0" dirty="0" err="1"/>
            <a:t>Зірка</a:t>
          </a:r>
          <a:r>
            <a:rPr lang="ru-RU" b="0" i="0" dirty="0"/>
            <a:t>" </a:t>
          </a:r>
          <a:r>
            <a:rPr lang="ru-RU" b="0" i="0" dirty="0" err="1"/>
            <a:t>Анжеліні</a:t>
          </a:r>
          <a:r>
            <a:rPr lang="ru-RU" b="0" i="0" dirty="0"/>
            <a:t> Гуз - </a:t>
          </a:r>
          <a:r>
            <a:rPr lang="ru-RU" b="0" i="0" dirty="0" err="1"/>
            <a:t>матері</a:t>
          </a:r>
          <a:r>
            <a:rPr lang="ru-RU" b="0" i="0" dirty="0"/>
            <a:t> Романа </a:t>
          </a:r>
          <a:r>
            <a:rPr lang="ru-RU" b="0" i="0" dirty="0" err="1"/>
            <a:t>Марценюка</a:t>
          </a:r>
          <a:endParaRPr lang="uk-UA" dirty="0"/>
        </a:p>
      </dgm:t>
    </dgm:pt>
    <dgm:pt modelId="{5666C068-EE6E-4329-AF5F-50E0E5271649}" type="parTrans" cxnId="{B27E1C67-9E61-4437-AAE3-5C45A7D5D0F4}">
      <dgm:prSet/>
      <dgm:spPr/>
      <dgm:t>
        <a:bodyPr/>
        <a:lstStyle/>
        <a:p>
          <a:endParaRPr lang="uk-UA"/>
        </a:p>
      </dgm:t>
    </dgm:pt>
    <dgm:pt modelId="{935B2709-B02F-4746-AFAB-D06BE78C4FB9}" type="sibTrans" cxnId="{B27E1C67-9E61-4437-AAE3-5C45A7D5D0F4}">
      <dgm:prSet/>
      <dgm:spPr/>
      <dgm:t>
        <a:bodyPr/>
        <a:lstStyle/>
        <a:p>
          <a:endParaRPr lang="uk-UA"/>
        </a:p>
      </dgm:t>
    </dgm:pt>
    <dgm:pt modelId="{FB6B17F4-40B1-4ABD-8C1C-B665609A162C}" type="pres">
      <dgm:prSet presAssocID="{5F16DE01-14CD-41E7-A906-774CC40B763C}" presName="Name0" presStyleCnt="0">
        <dgm:presLayoutVars>
          <dgm:dir/>
          <dgm:resizeHandles val="exact"/>
        </dgm:presLayoutVars>
      </dgm:prSet>
      <dgm:spPr/>
    </dgm:pt>
    <dgm:pt modelId="{961E75F6-C988-4F3B-82C9-F4B4920FE9A2}" type="pres">
      <dgm:prSet presAssocID="{44AA14AB-17E5-4AEB-862C-1D057DF98A8E}" presName="composite" presStyleCnt="0"/>
      <dgm:spPr/>
    </dgm:pt>
    <dgm:pt modelId="{7BA4B178-B71D-47FC-9052-5D469A81F172}" type="pres">
      <dgm:prSet presAssocID="{44AA14AB-17E5-4AEB-862C-1D057DF98A8E}" presName="rect1" presStyleLbl="bgImgPlace1" presStyleIdx="0" presStyleCnt="3" custScaleX="97497" custScaleY="194363" custLinFactNeighborX="886" custLinFactNeighborY="-1686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7" t="-5359" r="-245" b="-47289"/>
          </a:stretch>
        </a:blipFill>
        <a:ln>
          <a:solidFill>
            <a:schemeClr val="bg1"/>
          </a:solidFill>
        </a:ln>
      </dgm:spPr>
    </dgm:pt>
    <dgm:pt modelId="{ECA8D8DF-F8C0-43D2-9013-1B8684392C88}" type="pres">
      <dgm:prSet presAssocID="{44AA14AB-17E5-4AEB-862C-1D057DF98A8E}" presName="wedgeRectCallout1" presStyleLbl="node1" presStyleIdx="0" presStyleCnt="3" custScaleX="100556" custScaleY="79035" custLinFactY="21132" custLinFactNeighborX="-6442" custLinFactNeighborY="100000">
        <dgm:presLayoutVars>
          <dgm:bulletEnabled val="1"/>
        </dgm:presLayoutVars>
      </dgm:prSet>
      <dgm:spPr/>
    </dgm:pt>
    <dgm:pt modelId="{47E5EEDE-646D-437F-BBE3-7B814EA3B29C}" type="pres">
      <dgm:prSet presAssocID="{548BA71B-01AF-40B6-82C2-F2014FC8F6F4}" presName="sibTrans" presStyleCnt="0"/>
      <dgm:spPr/>
    </dgm:pt>
    <dgm:pt modelId="{46B100E7-C6F1-4522-B7E1-73D4F03AA2A4}" type="pres">
      <dgm:prSet presAssocID="{1856AEC7-5DFB-4A5B-B4BC-E5991D17A536}" presName="composite" presStyleCnt="0"/>
      <dgm:spPr/>
    </dgm:pt>
    <dgm:pt modelId="{3222AACC-FD4F-4E8E-A71A-881C2A27279C}" type="pres">
      <dgm:prSet presAssocID="{1856AEC7-5DFB-4A5B-B4BC-E5991D17A536}" presName="rect1" presStyleLbl="bgImgPlace1" presStyleIdx="1" presStyleCnt="3" custScaleX="109099" custScaleY="195581" custLinFactNeighborX="-4099" custLinFactNeighborY="-1609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solidFill>
            <a:schemeClr val="bg1"/>
          </a:solidFill>
        </a:ln>
      </dgm:spPr>
    </dgm:pt>
    <dgm:pt modelId="{840A7C52-1053-4282-BB01-AF8F8DF37925}" type="pres">
      <dgm:prSet presAssocID="{1856AEC7-5DFB-4A5B-B4BC-E5991D17A536}" presName="wedgeRectCallout1" presStyleLbl="node1" presStyleIdx="1" presStyleCnt="3" custScaleX="99496" custScaleY="82284" custLinFactY="22757" custLinFactNeighborX="-19654" custLinFactNeighborY="100000">
        <dgm:presLayoutVars>
          <dgm:bulletEnabled val="1"/>
        </dgm:presLayoutVars>
      </dgm:prSet>
      <dgm:spPr/>
    </dgm:pt>
    <dgm:pt modelId="{C73D75A1-607E-4E48-B065-73AD9293ED09}" type="pres">
      <dgm:prSet presAssocID="{DDD81C3F-DA8E-4D12-80EF-BC621F528768}" presName="sibTrans" presStyleCnt="0"/>
      <dgm:spPr/>
    </dgm:pt>
    <dgm:pt modelId="{5843D429-49CD-46C5-9D90-06536987DE59}" type="pres">
      <dgm:prSet presAssocID="{B0E16B87-3A69-42FA-A050-8FE0B17A37C3}" presName="composite" presStyleCnt="0"/>
      <dgm:spPr/>
    </dgm:pt>
    <dgm:pt modelId="{0A133162-E149-4E26-891C-35B822DB49BC}" type="pres">
      <dgm:prSet presAssocID="{B0E16B87-3A69-42FA-A050-8FE0B17A37C3}" presName="rect1" presStyleLbl="bgImgPlace1" presStyleIdx="2" presStyleCnt="3" custScaleX="107801" custScaleY="196057" custLinFactNeighborX="-8319" custLinFactNeighborY="-1570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solidFill>
            <a:schemeClr val="bg1"/>
          </a:solidFill>
        </a:ln>
      </dgm:spPr>
    </dgm:pt>
    <dgm:pt modelId="{19D56EB0-BF11-4421-BD11-EF62A5CEFB0B}" type="pres">
      <dgm:prSet presAssocID="{B0E16B87-3A69-42FA-A050-8FE0B17A37C3}" presName="wedgeRectCallout1" presStyleLbl="node1" presStyleIdx="2" presStyleCnt="3" custScaleX="120742" custScaleY="83085" custLinFactY="26828" custLinFactNeighborX="-13116" custLinFactNeighborY="100000">
        <dgm:presLayoutVars>
          <dgm:bulletEnabled val="1"/>
        </dgm:presLayoutVars>
      </dgm:prSet>
      <dgm:spPr/>
    </dgm:pt>
  </dgm:ptLst>
  <dgm:cxnLst>
    <dgm:cxn modelId="{8287470C-36F8-4173-8A9C-9E912516D1C2}" type="presOf" srcId="{44AA14AB-17E5-4AEB-862C-1D057DF98A8E}" destId="{ECA8D8DF-F8C0-43D2-9013-1B8684392C88}" srcOrd="0" destOrd="0" presId="urn:microsoft.com/office/officeart/2008/layout/BendingPictureCaptionList"/>
    <dgm:cxn modelId="{10DC1026-F169-42CD-9606-4F37D76DB04B}" type="presOf" srcId="{1856AEC7-5DFB-4A5B-B4BC-E5991D17A536}" destId="{840A7C52-1053-4282-BB01-AF8F8DF37925}" srcOrd="0" destOrd="0" presId="urn:microsoft.com/office/officeart/2008/layout/BendingPictureCaptionList"/>
    <dgm:cxn modelId="{B27E1C67-9E61-4437-AAE3-5C45A7D5D0F4}" srcId="{5F16DE01-14CD-41E7-A906-774CC40B763C}" destId="{B0E16B87-3A69-42FA-A050-8FE0B17A37C3}" srcOrd="2" destOrd="0" parTransId="{5666C068-EE6E-4329-AF5F-50E0E5271649}" sibTransId="{935B2709-B02F-4746-AFAB-D06BE78C4FB9}"/>
    <dgm:cxn modelId="{3455694E-D316-4A47-B1BC-A0C7C9762E1D}" srcId="{5F16DE01-14CD-41E7-A906-774CC40B763C}" destId="{44AA14AB-17E5-4AEB-862C-1D057DF98A8E}" srcOrd="0" destOrd="0" parTransId="{84532EE7-FDEF-464D-83C2-09817C3FAB4A}" sibTransId="{548BA71B-01AF-40B6-82C2-F2014FC8F6F4}"/>
    <dgm:cxn modelId="{84BCAE8E-18A2-46B3-BE29-D4CF706DC902}" srcId="{5F16DE01-14CD-41E7-A906-774CC40B763C}" destId="{1856AEC7-5DFB-4A5B-B4BC-E5991D17A536}" srcOrd="1" destOrd="0" parTransId="{4A15FFE7-306A-451D-9D60-16A07BD70E6F}" sibTransId="{DDD81C3F-DA8E-4D12-80EF-BC621F528768}"/>
    <dgm:cxn modelId="{3FF585C9-69AB-418E-B192-6CE41AB5CB40}" type="presOf" srcId="{5F16DE01-14CD-41E7-A906-774CC40B763C}" destId="{FB6B17F4-40B1-4ABD-8C1C-B665609A162C}" srcOrd="0" destOrd="0" presId="urn:microsoft.com/office/officeart/2008/layout/BendingPictureCaptionList"/>
    <dgm:cxn modelId="{185791D0-E240-491C-96D4-F79DF02AE6AB}" type="presOf" srcId="{B0E16B87-3A69-42FA-A050-8FE0B17A37C3}" destId="{19D56EB0-BF11-4421-BD11-EF62A5CEFB0B}" srcOrd="0" destOrd="0" presId="urn:microsoft.com/office/officeart/2008/layout/BendingPictureCaptionList"/>
    <dgm:cxn modelId="{D2159A27-1F35-4134-81B8-3531C58C0A69}" type="presParOf" srcId="{FB6B17F4-40B1-4ABD-8C1C-B665609A162C}" destId="{961E75F6-C988-4F3B-82C9-F4B4920FE9A2}" srcOrd="0" destOrd="0" presId="urn:microsoft.com/office/officeart/2008/layout/BendingPictureCaptionList"/>
    <dgm:cxn modelId="{F11769B4-5075-41E8-BDBD-DCCD7C79A121}" type="presParOf" srcId="{961E75F6-C988-4F3B-82C9-F4B4920FE9A2}" destId="{7BA4B178-B71D-47FC-9052-5D469A81F172}" srcOrd="0" destOrd="0" presId="urn:microsoft.com/office/officeart/2008/layout/BendingPictureCaptionList"/>
    <dgm:cxn modelId="{658F125B-1919-45D5-9DCC-65093D612D65}" type="presParOf" srcId="{961E75F6-C988-4F3B-82C9-F4B4920FE9A2}" destId="{ECA8D8DF-F8C0-43D2-9013-1B8684392C88}" srcOrd="1" destOrd="0" presId="urn:microsoft.com/office/officeart/2008/layout/BendingPictureCaptionList"/>
    <dgm:cxn modelId="{011571A1-51A1-43DE-9C54-7BCFA9740231}" type="presParOf" srcId="{FB6B17F4-40B1-4ABD-8C1C-B665609A162C}" destId="{47E5EEDE-646D-437F-BBE3-7B814EA3B29C}" srcOrd="1" destOrd="0" presId="urn:microsoft.com/office/officeart/2008/layout/BendingPictureCaptionList"/>
    <dgm:cxn modelId="{6FE8A581-BBDF-4B8C-AFD5-C873DE6F101E}" type="presParOf" srcId="{FB6B17F4-40B1-4ABD-8C1C-B665609A162C}" destId="{46B100E7-C6F1-4522-B7E1-73D4F03AA2A4}" srcOrd="2" destOrd="0" presId="urn:microsoft.com/office/officeart/2008/layout/BendingPictureCaptionList"/>
    <dgm:cxn modelId="{27E24222-5B67-431C-9126-1E5F689877F8}" type="presParOf" srcId="{46B100E7-C6F1-4522-B7E1-73D4F03AA2A4}" destId="{3222AACC-FD4F-4E8E-A71A-881C2A27279C}" srcOrd="0" destOrd="0" presId="urn:microsoft.com/office/officeart/2008/layout/BendingPictureCaptionList"/>
    <dgm:cxn modelId="{49D481AF-FED5-4932-9E98-FEE523E5B733}" type="presParOf" srcId="{46B100E7-C6F1-4522-B7E1-73D4F03AA2A4}" destId="{840A7C52-1053-4282-BB01-AF8F8DF37925}" srcOrd="1" destOrd="0" presId="urn:microsoft.com/office/officeart/2008/layout/BendingPictureCaptionList"/>
    <dgm:cxn modelId="{3A59BE21-F81C-426E-A008-6084FDA31D69}" type="presParOf" srcId="{FB6B17F4-40B1-4ABD-8C1C-B665609A162C}" destId="{C73D75A1-607E-4E48-B065-73AD9293ED09}" srcOrd="3" destOrd="0" presId="urn:microsoft.com/office/officeart/2008/layout/BendingPictureCaptionList"/>
    <dgm:cxn modelId="{A0602C99-EA3B-4056-BC7C-FEF52BBD1A08}" type="presParOf" srcId="{FB6B17F4-40B1-4ABD-8C1C-B665609A162C}" destId="{5843D429-49CD-46C5-9D90-06536987DE59}" srcOrd="4" destOrd="0" presId="urn:microsoft.com/office/officeart/2008/layout/BendingPictureCaptionList"/>
    <dgm:cxn modelId="{F0D35224-2AE2-434C-A0F8-B04F82789DE7}" type="presParOf" srcId="{5843D429-49CD-46C5-9D90-06536987DE59}" destId="{0A133162-E149-4E26-891C-35B822DB49BC}" srcOrd="0" destOrd="0" presId="urn:microsoft.com/office/officeart/2008/layout/BendingPictureCaptionList"/>
    <dgm:cxn modelId="{7465D887-CD71-4648-8AB2-DE3A1D1CCBBD}" type="presParOf" srcId="{5843D429-49CD-46C5-9D90-06536987DE59}" destId="{19D56EB0-BF11-4421-BD11-EF62A5CEFB0B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3F302-E60B-48A6-9CB8-65F05CD0FDB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E12BCD4-2F1A-4445-9E79-9D17EA020BD0}">
      <dgm:prSet phldrT="[Текст]" custT="1"/>
      <dgm:spPr/>
      <dgm:t>
        <a:bodyPr/>
        <a:lstStyle/>
        <a:p>
          <a:r>
            <a:rPr lang="uk-UA" sz="2800" dirty="0"/>
            <a:t>14</a:t>
          </a:r>
          <a:r>
            <a:rPr lang="uk-UA" sz="1700" dirty="0"/>
            <a:t> сімей направлено на безкоштовний відпочинок у комунальні санаторно-курортні заклади області: «Лісова пісня», «Пролісок»</a:t>
          </a:r>
        </a:p>
      </dgm:t>
    </dgm:pt>
    <dgm:pt modelId="{293849C5-8841-4E0F-B686-895BF3554DE6}" type="parTrans" cxnId="{F7763FD3-0654-4F6A-8698-9ED79D1B5817}">
      <dgm:prSet/>
      <dgm:spPr/>
      <dgm:t>
        <a:bodyPr/>
        <a:lstStyle/>
        <a:p>
          <a:endParaRPr lang="uk-UA"/>
        </a:p>
      </dgm:t>
    </dgm:pt>
    <dgm:pt modelId="{EC8771BB-46DE-4710-8228-7F3B75DEA0AD}" type="sibTrans" cxnId="{F7763FD3-0654-4F6A-8698-9ED79D1B5817}">
      <dgm:prSet/>
      <dgm:spPr/>
      <dgm:t>
        <a:bodyPr/>
        <a:lstStyle/>
        <a:p>
          <a:endParaRPr lang="uk-UA"/>
        </a:p>
      </dgm:t>
    </dgm:pt>
    <dgm:pt modelId="{5C40ACF2-F675-4B7B-920C-2738B00E4AD3}">
      <dgm:prSet phldrT="[Текст]" custT="1"/>
      <dgm:spPr/>
      <dgm:t>
        <a:bodyPr/>
        <a:lstStyle/>
        <a:p>
          <a:r>
            <a:rPr lang="uk-UA" sz="2800" dirty="0"/>
            <a:t>18</a:t>
          </a:r>
          <a:r>
            <a:rPr lang="uk-UA" sz="1700" dirty="0"/>
            <a:t> дітей отримали допомогу у вигляді комплектів одягу</a:t>
          </a:r>
        </a:p>
      </dgm:t>
    </dgm:pt>
    <dgm:pt modelId="{24EABBAE-E59D-4DDF-BEBF-332B3086C91E}" type="parTrans" cxnId="{960F94E4-171B-40DE-9771-5E53365F7DAB}">
      <dgm:prSet/>
      <dgm:spPr/>
      <dgm:t>
        <a:bodyPr/>
        <a:lstStyle/>
        <a:p>
          <a:endParaRPr lang="uk-UA"/>
        </a:p>
      </dgm:t>
    </dgm:pt>
    <dgm:pt modelId="{BAC0934C-882C-4A53-B192-86FB677CA64E}" type="sibTrans" cxnId="{960F94E4-171B-40DE-9771-5E53365F7DAB}">
      <dgm:prSet/>
      <dgm:spPr/>
      <dgm:t>
        <a:bodyPr/>
        <a:lstStyle/>
        <a:p>
          <a:endParaRPr lang="uk-UA"/>
        </a:p>
      </dgm:t>
    </dgm:pt>
    <dgm:pt modelId="{5653BCD6-BEFF-4EAF-A182-FC6640B95CC4}">
      <dgm:prSet phldrT="[Текст]" custT="1"/>
      <dgm:spPr/>
      <dgm:t>
        <a:bodyPr/>
        <a:lstStyle/>
        <a:p>
          <a:r>
            <a:rPr lang="uk-UA" sz="2800" dirty="0"/>
            <a:t>30 </a:t>
          </a:r>
          <a:r>
            <a:rPr lang="uk-UA" sz="1700" dirty="0"/>
            <a:t>сімей загиблих військовослужбовців отримали матеріальну допомогу на суму</a:t>
          </a:r>
          <a:br>
            <a:rPr lang="uk-UA" sz="1700" dirty="0"/>
          </a:br>
          <a:r>
            <a:rPr lang="uk-UA" sz="2800" dirty="0"/>
            <a:t>2 960 000 грн</a:t>
          </a:r>
        </a:p>
      </dgm:t>
    </dgm:pt>
    <dgm:pt modelId="{79D38711-F6BB-4F4F-86D2-0600DDFC2EDE}" type="parTrans" cxnId="{8D7DA976-A35B-40D7-9102-29E0D2124A44}">
      <dgm:prSet/>
      <dgm:spPr/>
      <dgm:t>
        <a:bodyPr/>
        <a:lstStyle/>
        <a:p>
          <a:endParaRPr lang="uk-UA"/>
        </a:p>
      </dgm:t>
    </dgm:pt>
    <dgm:pt modelId="{12111992-6A91-4C37-88AF-C641123B949E}" type="sibTrans" cxnId="{8D7DA976-A35B-40D7-9102-29E0D2124A44}">
      <dgm:prSet/>
      <dgm:spPr/>
      <dgm:t>
        <a:bodyPr/>
        <a:lstStyle/>
        <a:p>
          <a:endParaRPr lang="uk-UA"/>
        </a:p>
      </dgm:t>
    </dgm:pt>
    <dgm:pt modelId="{5707A253-A368-41B1-8566-18CF7F075D67}" type="pres">
      <dgm:prSet presAssocID="{F993F302-E60B-48A6-9CB8-65F05CD0FDB8}" presName="linearFlow" presStyleCnt="0">
        <dgm:presLayoutVars>
          <dgm:dir/>
          <dgm:resizeHandles val="exact"/>
        </dgm:presLayoutVars>
      </dgm:prSet>
      <dgm:spPr/>
    </dgm:pt>
    <dgm:pt modelId="{5822976F-CC85-4CA1-8E0F-DB356656182E}" type="pres">
      <dgm:prSet presAssocID="{5E12BCD4-2F1A-4445-9E79-9D17EA020BD0}" presName="composite" presStyleCnt="0"/>
      <dgm:spPr/>
    </dgm:pt>
    <dgm:pt modelId="{156D68B2-8B8A-472B-8A88-7B7AAA6B094C}" type="pres">
      <dgm:prSet presAssocID="{5E12BCD4-2F1A-4445-9E79-9D17EA020BD0}" presName="imgShp" presStyleLbl="fgImgPlace1" presStyleIdx="0" presStyleCnt="3" custScaleX="57756" custScaleY="651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7F9317-44AF-4687-A225-659083186A6B}" type="pres">
      <dgm:prSet presAssocID="{5E12BCD4-2F1A-4445-9E79-9D17EA020BD0}" presName="txShp" presStyleLbl="node1" presStyleIdx="0" presStyleCnt="3" custLinFactNeighborX="378">
        <dgm:presLayoutVars>
          <dgm:bulletEnabled val="1"/>
        </dgm:presLayoutVars>
      </dgm:prSet>
      <dgm:spPr/>
    </dgm:pt>
    <dgm:pt modelId="{993B09F8-175E-4909-B239-DAAEE4752D3E}" type="pres">
      <dgm:prSet presAssocID="{EC8771BB-46DE-4710-8228-7F3B75DEA0AD}" presName="spacing" presStyleCnt="0"/>
      <dgm:spPr/>
    </dgm:pt>
    <dgm:pt modelId="{F249268F-8F7B-4D68-9927-137FB7253AA7}" type="pres">
      <dgm:prSet presAssocID="{5C40ACF2-F675-4B7B-920C-2738B00E4AD3}" presName="composite" presStyleCnt="0"/>
      <dgm:spPr/>
    </dgm:pt>
    <dgm:pt modelId="{7AD64066-498B-48AC-B21A-C3E0C0327F0A}" type="pres">
      <dgm:prSet presAssocID="{5C40ACF2-F675-4B7B-920C-2738B00E4AD3}" presName="imgShp" presStyleLbl="fgImgPlace1" presStyleIdx="1" presStyleCnt="3" custScaleX="62421" custScaleY="66025" custLinFactNeighborX="605" custLinFactNeighborY="-60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858AF4-93C1-4D37-B240-6D216796D557}" type="pres">
      <dgm:prSet presAssocID="{5C40ACF2-F675-4B7B-920C-2738B00E4AD3}" presName="txShp" presStyleLbl="node1" presStyleIdx="1" presStyleCnt="3">
        <dgm:presLayoutVars>
          <dgm:bulletEnabled val="1"/>
        </dgm:presLayoutVars>
      </dgm:prSet>
      <dgm:spPr/>
    </dgm:pt>
    <dgm:pt modelId="{F0CE2D9D-3437-4A94-89C0-03AFDD9F8602}" type="pres">
      <dgm:prSet presAssocID="{BAC0934C-882C-4A53-B192-86FB677CA64E}" presName="spacing" presStyleCnt="0"/>
      <dgm:spPr/>
    </dgm:pt>
    <dgm:pt modelId="{D67E4C4D-F372-47F1-8096-EB27A75A32C6}" type="pres">
      <dgm:prSet presAssocID="{5653BCD6-BEFF-4EAF-A182-FC6640B95CC4}" presName="composite" presStyleCnt="0"/>
      <dgm:spPr/>
    </dgm:pt>
    <dgm:pt modelId="{58E8B636-D0F2-47F1-8503-8E8F27F77BB4}" type="pres">
      <dgm:prSet presAssocID="{5653BCD6-BEFF-4EAF-A182-FC6640B95CC4}" presName="imgShp" presStyleLbl="fgImgPlace1" presStyleIdx="2" presStyleCnt="3" custScaleX="67637" custScaleY="60563" custLinFactNeighborX="-20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2F254F-07B6-4276-9E49-2E547044D305}" type="pres">
      <dgm:prSet presAssocID="{5653BCD6-BEFF-4EAF-A182-FC6640B95CC4}" presName="txShp" presStyleLbl="node1" presStyleIdx="2" presStyleCnt="3" custLinFactNeighborX="89" custLinFactNeighborY="119">
        <dgm:presLayoutVars>
          <dgm:bulletEnabled val="1"/>
        </dgm:presLayoutVars>
      </dgm:prSet>
      <dgm:spPr/>
    </dgm:pt>
  </dgm:ptLst>
  <dgm:cxnLst>
    <dgm:cxn modelId="{1E71452C-DE57-4B58-93BE-4A63515D6751}" type="presOf" srcId="{F993F302-E60B-48A6-9CB8-65F05CD0FDB8}" destId="{5707A253-A368-41B1-8566-18CF7F075D67}" srcOrd="0" destOrd="0" presId="urn:microsoft.com/office/officeart/2005/8/layout/vList3"/>
    <dgm:cxn modelId="{98724770-A0C8-4086-B20F-79D996C24398}" type="presOf" srcId="{5653BCD6-BEFF-4EAF-A182-FC6640B95CC4}" destId="{6A2F254F-07B6-4276-9E49-2E547044D305}" srcOrd="0" destOrd="0" presId="urn:microsoft.com/office/officeart/2005/8/layout/vList3"/>
    <dgm:cxn modelId="{8D7DA976-A35B-40D7-9102-29E0D2124A44}" srcId="{F993F302-E60B-48A6-9CB8-65F05CD0FDB8}" destId="{5653BCD6-BEFF-4EAF-A182-FC6640B95CC4}" srcOrd="2" destOrd="0" parTransId="{79D38711-F6BB-4F4F-86D2-0600DDFC2EDE}" sibTransId="{12111992-6A91-4C37-88AF-C641123B949E}"/>
    <dgm:cxn modelId="{DD71FDBC-9160-4CD9-9372-44CC8B4CBCC1}" type="presOf" srcId="{5C40ACF2-F675-4B7B-920C-2738B00E4AD3}" destId="{96858AF4-93C1-4D37-B240-6D216796D557}" srcOrd="0" destOrd="0" presId="urn:microsoft.com/office/officeart/2005/8/layout/vList3"/>
    <dgm:cxn modelId="{F7763FD3-0654-4F6A-8698-9ED79D1B5817}" srcId="{F993F302-E60B-48A6-9CB8-65F05CD0FDB8}" destId="{5E12BCD4-2F1A-4445-9E79-9D17EA020BD0}" srcOrd="0" destOrd="0" parTransId="{293849C5-8841-4E0F-B686-895BF3554DE6}" sibTransId="{EC8771BB-46DE-4710-8228-7F3B75DEA0AD}"/>
    <dgm:cxn modelId="{960F94E4-171B-40DE-9771-5E53365F7DAB}" srcId="{F993F302-E60B-48A6-9CB8-65F05CD0FDB8}" destId="{5C40ACF2-F675-4B7B-920C-2738B00E4AD3}" srcOrd="1" destOrd="0" parTransId="{24EABBAE-E59D-4DDF-BEBF-332B3086C91E}" sibTransId="{BAC0934C-882C-4A53-B192-86FB677CA64E}"/>
    <dgm:cxn modelId="{0BA200F8-6765-442E-9583-071F23AFB931}" type="presOf" srcId="{5E12BCD4-2F1A-4445-9E79-9D17EA020BD0}" destId="{977F9317-44AF-4687-A225-659083186A6B}" srcOrd="0" destOrd="0" presId="urn:microsoft.com/office/officeart/2005/8/layout/vList3"/>
    <dgm:cxn modelId="{4423434A-2E0E-48A6-842C-6901CA9C85AA}" type="presParOf" srcId="{5707A253-A368-41B1-8566-18CF7F075D67}" destId="{5822976F-CC85-4CA1-8E0F-DB356656182E}" srcOrd="0" destOrd="0" presId="urn:microsoft.com/office/officeart/2005/8/layout/vList3"/>
    <dgm:cxn modelId="{E6C4F064-8E48-4FBF-BC72-F5E0B0F56C02}" type="presParOf" srcId="{5822976F-CC85-4CA1-8E0F-DB356656182E}" destId="{156D68B2-8B8A-472B-8A88-7B7AAA6B094C}" srcOrd="0" destOrd="0" presId="urn:microsoft.com/office/officeart/2005/8/layout/vList3"/>
    <dgm:cxn modelId="{361B0CCF-17BB-4621-841A-D493A7A6BA1C}" type="presParOf" srcId="{5822976F-CC85-4CA1-8E0F-DB356656182E}" destId="{977F9317-44AF-4687-A225-659083186A6B}" srcOrd="1" destOrd="0" presId="urn:microsoft.com/office/officeart/2005/8/layout/vList3"/>
    <dgm:cxn modelId="{8C247BFE-0F08-44BD-A3B0-CA5D7E012D04}" type="presParOf" srcId="{5707A253-A368-41B1-8566-18CF7F075D67}" destId="{993B09F8-175E-4909-B239-DAAEE4752D3E}" srcOrd="1" destOrd="0" presId="urn:microsoft.com/office/officeart/2005/8/layout/vList3"/>
    <dgm:cxn modelId="{167E52DA-C128-4225-BA68-4B987CD95024}" type="presParOf" srcId="{5707A253-A368-41B1-8566-18CF7F075D67}" destId="{F249268F-8F7B-4D68-9927-137FB7253AA7}" srcOrd="2" destOrd="0" presId="urn:microsoft.com/office/officeart/2005/8/layout/vList3"/>
    <dgm:cxn modelId="{BAE98A82-FB3E-489B-9695-66F3E659C674}" type="presParOf" srcId="{F249268F-8F7B-4D68-9927-137FB7253AA7}" destId="{7AD64066-498B-48AC-B21A-C3E0C0327F0A}" srcOrd="0" destOrd="0" presId="urn:microsoft.com/office/officeart/2005/8/layout/vList3"/>
    <dgm:cxn modelId="{38813478-44C9-4F2F-8FF3-E6B7DB053192}" type="presParOf" srcId="{F249268F-8F7B-4D68-9927-137FB7253AA7}" destId="{96858AF4-93C1-4D37-B240-6D216796D557}" srcOrd="1" destOrd="0" presId="urn:microsoft.com/office/officeart/2005/8/layout/vList3"/>
    <dgm:cxn modelId="{DDDBE4EC-BA8A-474F-83A9-112C698A817A}" type="presParOf" srcId="{5707A253-A368-41B1-8566-18CF7F075D67}" destId="{F0CE2D9D-3437-4A94-89C0-03AFDD9F8602}" srcOrd="3" destOrd="0" presId="urn:microsoft.com/office/officeart/2005/8/layout/vList3"/>
    <dgm:cxn modelId="{06DC79B5-19CC-44F9-B508-F726470A3969}" type="presParOf" srcId="{5707A253-A368-41B1-8566-18CF7F075D67}" destId="{D67E4C4D-F372-47F1-8096-EB27A75A32C6}" srcOrd="4" destOrd="0" presId="urn:microsoft.com/office/officeart/2005/8/layout/vList3"/>
    <dgm:cxn modelId="{3A66DB05-BA93-47D9-993A-C64A0C62C375}" type="presParOf" srcId="{D67E4C4D-F372-47F1-8096-EB27A75A32C6}" destId="{58E8B636-D0F2-47F1-8503-8E8F27F77BB4}" srcOrd="0" destOrd="0" presId="urn:microsoft.com/office/officeart/2005/8/layout/vList3"/>
    <dgm:cxn modelId="{35BDE56A-EE1E-4C74-BA23-8AD79F50A03C}" type="presParOf" srcId="{D67E4C4D-F372-47F1-8096-EB27A75A32C6}" destId="{6A2F254F-07B6-4276-9E49-2E547044D3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5850E8-E5F2-4217-A048-DED19CB4E1A4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FD65FDC-65B2-4B13-9C03-5F16B2721BA5}">
      <dgm:prSet phldrT="[Текст]" custT="1"/>
      <dgm:spPr/>
      <dgm:t>
        <a:bodyPr/>
        <a:lstStyle/>
        <a:p>
          <a:pPr algn="ctr"/>
          <a:r>
            <a:rPr lang="uk-UA" sz="1700" dirty="0">
              <a:solidFill>
                <a:schemeClr val="tx1">
                  <a:lumMod val="95000"/>
                </a:schemeClr>
              </a:solidFill>
            </a:rPr>
            <a:t>Проведено </a:t>
          </a:r>
          <a:r>
            <a:rPr lang="uk-UA" sz="2800" dirty="0">
              <a:solidFill>
                <a:schemeClr val="tx1">
                  <a:lumMod val="95000"/>
                </a:schemeClr>
              </a:solidFill>
            </a:rPr>
            <a:t>6</a:t>
          </a:r>
          <a:r>
            <a:rPr lang="uk-UA" sz="1700" dirty="0">
              <a:solidFill>
                <a:schemeClr val="tx1">
                  <a:lumMod val="95000"/>
                </a:schemeClr>
              </a:solidFill>
            </a:rPr>
            <a:t> засідань комісії з розгляду заяв деяких пільгових категорій громадян про виплату одноразової грошової компенсації на придбання житла</a:t>
          </a:r>
        </a:p>
      </dgm:t>
    </dgm:pt>
    <dgm:pt modelId="{C4632A1E-820C-4F1E-ACBC-50DC802AE946}" type="parTrans" cxnId="{E38DFC80-ABB2-4B1B-87F0-3C6E416FD776}">
      <dgm:prSet/>
      <dgm:spPr/>
      <dgm:t>
        <a:bodyPr/>
        <a:lstStyle/>
        <a:p>
          <a:endParaRPr lang="uk-UA"/>
        </a:p>
      </dgm:t>
    </dgm:pt>
    <dgm:pt modelId="{E8DD61D3-6176-4D67-8081-250AC3EF6759}" type="sibTrans" cxnId="{E38DFC80-ABB2-4B1B-87F0-3C6E416FD776}">
      <dgm:prSet/>
      <dgm:spPr/>
      <dgm:t>
        <a:bodyPr/>
        <a:lstStyle/>
        <a:p>
          <a:endParaRPr lang="uk-UA"/>
        </a:p>
      </dgm:t>
    </dgm:pt>
    <dgm:pt modelId="{56A441A2-88C3-433D-A403-BFF59E714F5C}">
      <dgm:prSet phldrT="[Текст]" custT="1"/>
      <dgm:spPr/>
      <dgm:t>
        <a:bodyPr/>
        <a:lstStyle/>
        <a:p>
          <a:pPr algn="ctr"/>
          <a:r>
            <a:rPr lang="uk-UA" sz="1700" dirty="0">
              <a:solidFill>
                <a:schemeClr val="tx1">
                  <a:lumMod val="95000"/>
                </a:schemeClr>
              </a:solidFill>
            </a:rPr>
            <a:t>Із субвенції державного бюджету надійшло</a:t>
          </a:r>
          <a:br>
            <a:rPr lang="uk-UA" sz="2100" dirty="0">
              <a:solidFill>
                <a:schemeClr val="tx1">
                  <a:lumMod val="95000"/>
                </a:schemeClr>
              </a:solidFill>
            </a:rPr>
          </a:br>
          <a:r>
            <a:rPr lang="uk-UA" sz="2800" dirty="0">
              <a:solidFill>
                <a:schemeClr val="tx1">
                  <a:lumMod val="95000"/>
                </a:schemeClr>
              </a:solidFill>
            </a:rPr>
            <a:t>3 652 731 </a:t>
          </a:r>
          <a:r>
            <a:rPr lang="uk-UA" sz="2100" dirty="0">
              <a:solidFill>
                <a:schemeClr val="tx1">
                  <a:lumMod val="95000"/>
                </a:schemeClr>
              </a:solidFill>
            </a:rPr>
            <a:t>грн</a:t>
          </a:r>
          <a:br>
            <a:rPr lang="uk-UA" sz="2100" dirty="0">
              <a:solidFill>
                <a:schemeClr val="tx1">
                  <a:lumMod val="95000"/>
                </a:schemeClr>
              </a:solidFill>
            </a:rPr>
          </a:br>
          <a:r>
            <a:rPr lang="uk-UA" sz="1700" dirty="0">
              <a:solidFill>
                <a:schemeClr val="tx1">
                  <a:lumMod val="95000"/>
                </a:schemeClr>
              </a:solidFill>
            </a:rPr>
            <a:t>на отримання жилих приміщень двом ВПО з числа учасників бойових дій</a:t>
          </a:r>
        </a:p>
      </dgm:t>
    </dgm:pt>
    <dgm:pt modelId="{6793EF76-C375-4560-A7E5-45581760A73E}" type="parTrans" cxnId="{6FD4D40A-F234-4A3F-9DA0-A15909A8878D}">
      <dgm:prSet/>
      <dgm:spPr/>
      <dgm:t>
        <a:bodyPr/>
        <a:lstStyle/>
        <a:p>
          <a:endParaRPr lang="uk-UA"/>
        </a:p>
      </dgm:t>
    </dgm:pt>
    <dgm:pt modelId="{B9A6A3BC-9F70-4E9E-AB91-E28F98EBA6F5}" type="sibTrans" cxnId="{6FD4D40A-F234-4A3F-9DA0-A15909A8878D}">
      <dgm:prSet/>
      <dgm:spPr/>
      <dgm:t>
        <a:bodyPr/>
        <a:lstStyle/>
        <a:p>
          <a:endParaRPr lang="uk-UA"/>
        </a:p>
      </dgm:t>
    </dgm:pt>
    <dgm:pt modelId="{5AC39AEF-AF7D-48C4-8A7F-41FB0A0D9F40}">
      <dgm:prSet phldrT="[Текст]" custT="1"/>
      <dgm:spPr/>
      <dgm:t>
        <a:bodyPr/>
        <a:lstStyle/>
        <a:p>
          <a:pPr algn="ctr"/>
          <a:r>
            <a:rPr lang="uk-UA" sz="1700" dirty="0">
              <a:solidFill>
                <a:schemeClr val="tx1">
                  <a:lumMod val="95000"/>
                </a:schemeClr>
              </a:solidFill>
            </a:rPr>
            <a:t>Двоє ВПО набули право власності на нерухоме майно за кошти державного бюджету на суму</a:t>
          </a:r>
          <a:br>
            <a:rPr lang="uk-UA" sz="1700" dirty="0">
              <a:solidFill>
                <a:schemeClr val="tx1">
                  <a:lumMod val="95000"/>
                </a:schemeClr>
              </a:solidFill>
            </a:rPr>
          </a:br>
          <a:r>
            <a:rPr lang="uk-UA" sz="2800" dirty="0">
              <a:solidFill>
                <a:schemeClr val="tx1">
                  <a:lumMod val="95000"/>
                </a:schemeClr>
              </a:solidFill>
            </a:rPr>
            <a:t>3 036 116,13</a:t>
          </a:r>
          <a:r>
            <a:rPr lang="uk-UA" sz="1700" dirty="0">
              <a:solidFill>
                <a:schemeClr val="tx1">
                  <a:lumMod val="95000"/>
                </a:schemeClr>
              </a:solidFill>
            </a:rPr>
            <a:t> грн. Залишок 616 614,88 грн повернуто в державний бюджет.</a:t>
          </a:r>
        </a:p>
      </dgm:t>
    </dgm:pt>
    <dgm:pt modelId="{A7DD151D-863C-409E-9610-CBB55FC0C487}" type="parTrans" cxnId="{9675DA06-8BA1-43C4-B132-323904190EF0}">
      <dgm:prSet/>
      <dgm:spPr/>
      <dgm:t>
        <a:bodyPr/>
        <a:lstStyle/>
        <a:p>
          <a:endParaRPr lang="uk-UA"/>
        </a:p>
      </dgm:t>
    </dgm:pt>
    <dgm:pt modelId="{3D95DDF5-F36C-4458-A026-E333E19ECCDD}" type="sibTrans" cxnId="{9675DA06-8BA1-43C4-B132-323904190EF0}">
      <dgm:prSet/>
      <dgm:spPr/>
      <dgm:t>
        <a:bodyPr/>
        <a:lstStyle/>
        <a:p>
          <a:endParaRPr lang="uk-UA"/>
        </a:p>
      </dgm:t>
    </dgm:pt>
    <dgm:pt modelId="{CB51FE7A-FFE2-4BDB-8F2B-DCFB642B171E}" type="pres">
      <dgm:prSet presAssocID="{BD5850E8-E5F2-4217-A048-DED19CB4E1A4}" presName="rootnode" presStyleCnt="0">
        <dgm:presLayoutVars>
          <dgm:chMax/>
          <dgm:chPref/>
          <dgm:dir/>
          <dgm:animLvl val="lvl"/>
        </dgm:presLayoutVars>
      </dgm:prSet>
      <dgm:spPr/>
    </dgm:pt>
    <dgm:pt modelId="{172487E4-2A08-4620-BFDD-53EDC4C861AC}" type="pres">
      <dgm:prSet presAssocID="{EFD65FDC-65B2-4B13-9C03-5F16B2721BA5}" presName="composite" presStyleCnt="0"/>
      <dgm:spPr/>
    </dgm:pt>
    <dgm:pt modelId="{7A4C8DDD-06CD-4EC3-8F0D-14450CD0CDE8}" type="pres">
      <dgm:prSet presAssocID="{EFD65FDC-65B2-4B13-9C03-5F16B2721BA5}" presName="LShape" presStyleLbl="alignNode1" presStyleIdx="0" presStyleCnt="5"/>
      <dgm:spPr/>
    </dgm:pt>
    <dgm:pt modelId="{3E75AF08-910F-408F-A910-639708A103A3}" type="pres">
      <dgm:prSet presAssocID="{EFD65FDC-65B2-4B13-9C03-5F16B2721BA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EDF0E87-2987-4329-9748-EA240C1445CD}" type="pres">
      <dgm:prSet presAssocID="{EFD65FDC-65B2-4B13-9C03-5F16B2721BA5}" presName="Triangle" presStyleLbl="alignNode1" presStyleIdx="1" presStyleCnt="5"/>
      <dgm:spPr/>
    </dgm:pt>
    <dgm:pt modelId="{3AB5F392-2014-4D59-9BA2-7430B9E6772E}" type="pres">
      <dgm:prSet presAssocID="{E8DD61D3-6176-4D67-8081-250AC3EF6759}" presName="sibTrans" presStyleCnt="0"/>
      <dgm:spPr/>
    </dgm:pt>
    <dgm:pt modelId="{10221146-DE24-45D4-B33B-68A0F57CBA54}" type="pres">
      <dgm:prSet presAssocID="{E8DD61D3-6176-4D67-8081-250AC3EF6759}" presName="space" presStyleCnt="0"/>
      <dgm:spPr/>
    </dgm:pt>
    <dgm:pt modelId="{EDCE89BD-4BCE-46E0-BCA1-DCBFF8CEE4E3}" type="pres">
      <dgm:prSet presAssocID="{56A441A2-88C3-433D-A403-BFF59E714F5C}" presName="composite" presStyleCnt="0"/>
      <dgm:spPr/>
    </dgm:pt>
    <dgm:pt modelId="{E8A37CC5-5ABA-40C4-B67E-5B4FCDC3425C}" type="pres">
      <dgm:prSet presAssocID="{56A441A2-88C3-433D-A403-BFF59E714F5C}" presName="LShape" presStyleLbl="alignNode1" presStyleIdx="2" presStyleCnt="5"/>
      <dgm:spPr/>
    </dgm:pt>
    <dgm:pt modelId="{5ACBBE70-208B-4E2B-B8C7-32FA704A9161}" type="pres">
      <dgm:prSet presAssocID="{56A441A2-88C3-433D-A403-BFF59E714F5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DF23691-8173-42D1-B52C-F370D8345309}" type="pres">
      <dgm:prSet presAssocID="{56A441A2-88C3-433D-A403-BFF59E714F5C}" presName="Triangle" presStyleLbl="alignNode1" presStyleIdx="3" presStyleCnt="5"/>
      <dgm:spPr/>
    </dgm:pt>
    <dgm:pt modelId="{D570DE90-1E1C-45AF-8B4E-8DF1C2B14250}" type="pres">
      <dgm:prSet presAssocID="{B9A6A3BC-9F70-4E9E-AB91-E28F98EBA6F5}" presName="sibTrans" presStyleCnt="0"/>
      <dgm:spPr/>
    </dgm:pt>
    <dgm:pt modelId="{08934C84-5D78-416B-AA1F-DBA012A69662}" type="pres">
      <dgm:prSet presAssocID="{B9A6A3BC-9F70-4E9E-AB91-E28F98EBA6F5}" presName="space" presStyleCnt="0"/>
      <dgm:spPr/>
    </dgm:pt>
    <dgm:pt modelId="{7ED8AA60-849B-46C7-9CA4-EC39F392E52D}" type="pres">
      <dgm:prSet presAssocID="{5AC39AEF-AF7D-48C4-8A7F-41FB0A0D9F40}" presName="composite" presStyleCnt="0"/>
      <dgm:spPr/>
    </dgm:pt>
    <dgm:pt modelId="{2806F8CC-AD91-4E10-BC33-DFDAC0AB53E5}" type="pres">
      <dgm:prSet presAssocID="{5AC39AEF-AF7D-48C4-8A7F-41FB0A0D9F40}" presName="LShape" presStyleLbl="alignNode1" presStyleIdx="4" presStyleCnt="5"/>
      <dgm:spPr/>
    </dgm:pt>
    <dgm:pt modelId="{A7B11E1A-B59A-4F50-BCAB-AF97C4DF128C}" type="pres">
      <dgm:prSet presAssocID="{5AC39AEF-AF7D-48C4-8A7F-41FB0A0D9F4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675DA06-8BA1-43C4-B132-323904190EF0}" srcId="{BD5850E8-E5F2-4217-A048-DED19CB4E1A4}" destId="{5AC39AEF-AF7D-48C4-8A7F-41FB0A0D9F40}" srcOrd="2" destOrd="0" parTransId="{A7DD151D-863C-409E-9610-CBB55FC0C487}" sibTransId="{3D95DDF5-F36C-4458-A026-E333E19ECCDD}"/>
    <dgm:cxn modelId="{6FD4D40A-F234-4A3F-9DA0-A15909A8878D}" srcId="{BD5850E8-E5F2-4217-A048-DED19CB4E1A4}" destId="{56A441A2-88C3-433D-A403-BFF59E714F5C}" srcOrd="1" destOrd="0" parTransId="{6793EF76-C375-4560-A7E5-45581760A73E}" sibTransId="{B9A6A3BC-9F70-4E9E-AB91-E28F98EBA6F5}"/>
    <dgm:cxn modelId="{845C2A5F-497F-4276-A585-4BFABE0E2EB7}" type="presOf" srcId="{EFD65FDC-65B2-4B13-9C03-5F16B2721BA5}" destId="{3E75AF08-910F-408F-A910-639708A103A3}" srcOrd="0" destOrd="0" presId="urn:microsoft.com/office/officeart/2009/3/layout/StepUpProcess"/>
    <dgm:cxn modelId="{E38DFC80-ABB2-4B1B-87F0-3C6E416FD776}" srcId="{BD5850E8-E5F2-4217-A048-DED19CB4E1A4}" destId="{EFD65FDC-65B2-4B13-9C03-5F16B2721BA5}" srcOrd="0" destOrd="0" parTransId="{C4632A1E-820C-4F1E-ACBC-50DC802AE946}" sibTransId="{E8DD61D3-6176-4D67-8081-250AC3EF6759}"/>
    <dgm:cxn modelId="{E1D725E0-F35E-4C4D-BB40-01353AEC8E25}" type="presOf" srcId="{5AC39AEF-AF7D-48C4-8A7F-41FB0A0D9F40}" destId="{A7B11E1A-B59A-4F50-BCAB-AF97C4DF128C}" srcOrd="0" destOrd="0" presId="urn:microsoft.com/office/officeart/2009/3/layout/StepUpProcess"/>
    <dgm:cxn modelId="{500012F9-91D3-4EEA-B37C-E5FBAF5ABDF4}" type="presOf" srcId="{56A441A2-88C3-433D-A403-BFF59E714F5C}" destId="{5ACBBE70-208B-4E2B-B8C7-32FA704A9161}" srcOrd="0" destOrd="0" presId="urn:microsoft.com/office/officeart/2009/3/layout/StepUpProcess"/>
    <dgm:cxn modelId="{9120F1FA-B1EC-488A-B6E2-7F202EF4726D}" type="presOf" srcId="{BD5850E8-E5F2-4217-A048-DED19CB4E1A4}" destId="{CB51FE7A-FFE2-4BDB-8F2B-DCFB642B171E}" srcOrd="0" destOrd="0" presId="urn:microsoft.com/office/officeart/2009/3/layout/StepUpProcess"/>
    <dgm:cxn modelId="{6CF7C284-360B-4A24-9C7F-7AF8D8401DCF}" type="presParOf" srcId="{CB51FE7A-FFE2-4BDB-8F2B-DCFB642B171E}" destId="{172487E4-2A08-4620-BFDD-53EDC4C861AC}" srcOrd="0" destOrd="0" presId="urn:microsoft.com/office/officeart/2009/3/layout/StepUpProcess"/>
    <dgm:cxn modelId="{8F859D02-F94C-4497-89AA-DD88E05F35F1}" type="presParOf" srcId="{172487E4-2A08-4620-BFDD-53EDC4C861AC}" destId="{7A4C8DDD-06CD-4EC3-8F0D-14450CD0CDE8}" srcOrd="0" destOrd="0" presId="urn:microsoft.com/office/officeart/2009/3/layout/StepUpProcess"/>
    <dgm:cxn modelId="{2DE2217F-9357-4BAA-BB06-776F6DD83D92}" type="presParOf" srcId="{172487E4-2A08-4620-BFDD-53EDC4C861AC}" destId="{3E75AF08-910F-408F-A910-639708A103A3}" srcOrd="1" destOrd="0" presId="urn:microsoft.com/office/officeart/2009/3/layout/StepUpProcess"/>
    <dgm:cxn modelId="{04351AB5-A0BA-49D5-85FD-B973E50B0138}" type="presParOf" srcId="{172487E4-2A08-4620-BFDD-53EDC4C861AC}" destId="{4EDF0E87-2987-4329-9748-EA240C1445CD}" srcOrd="2" destOrd="0" presId="urn:microsoft.com/office/officeart/2009/3/layout/StepUpProcess"/>
    <dgm:cxn modelId="{228F90C4-99AE-43F0-8A59-55128FAF35AC}" type="presParOf" srcId="{CB51FE7A-FFE2-4BDB-8F2B-DCFB642B171E}" destId="{3AB5F392-2014-4D59-9BA2-7430B9E6772E}" srcOrd="1" destOrd="0" presId="urn:microsoft.com/office/officeart/2009/3/layout/StepUpProcess"/>
    <dgm:cxn modelId="{DA2D81B9-84A1-401B-8242-1E235AA08806}" type="presParOf" srcId="{3AB5F392-2014-4D59-9BA2-7430B9E6772E}" destId="{10221146-DE24-45D4-B33B-68A0F57CBA54}" srcOrd="0" destOrd="0" presId="urn:microsoft.com/office/officeart/2009/3/layout/StepUpProcess"/>
    <dgm:cxn modelId="{8BB36232-A9AC-471D-A340-BD23A89C5F57}" type="presParOf" srcId="{CB51FE7A-FFE2-4BDB-8F2B-DCFB642B171E}" destId="{EDCE89BD-4BCE-46E0-BCA1-DCBFF8CEE4E3}" srcOrd="2" destOrd="0" presId="urn:microsoft.com/office/officeart/2009/3/layout/StepUpProcess"/>
    <dgm:cxn modelId="{C0FD00F4-79D8-42A9-8196-CD777F051875}" type="presParOf" srcId="{EDCE89BD-4BCE-46E0-BCA1-DCBFF8CEE4E3}" destId="{E8A37CC5-5ABA-40C4-B67E-5B4FCDC3425C}" srcOrd="0" destOrd="0" presId="urn:microsoft.com/office/officeart/2009/3/layout/StepUpProcess"/>
    <dgm:cxn modelId="{A37C4E30-7853-42B8-B48D-19247C31E525}" type="presParOf" srcId="{EDCE89BD-4BCE-46E0-BCA1-DCBFF8CEE4E3}" destId="{5ACBBE70-208B-4E2B-B8C7-32FA704A9161}" srcOrd="1" destOrd="0" presId="urn:microsoft.com/office/officeart/2009/3/layout/StepUpProcess"/>
    <dgm:cxn modelId="{F2F23581-9BA8-4816-95FE-ECEC6AA9DCF9}" type="presParOf" srcId="{EDCE89BD-4BCE-46E0-BCA1-DCBFF8CEE4E3}" destId="{BDF23691-8173-42D1-B52C-F370D8345309}" srcOrd="2" destOrd="0" presId="urn:microsoft.com/office/officeart/2009/3/layout/StepUpProcess"/>
    <dgm:cxn modelId="{198AF2BF-F95A-48B6-8118-F664B0806EE6}" type="presParOf" srcId="{CB51FE7A-FFE2-4BDB-8F2B-DCFB642B171E}" destId="{D570DE90-1E1C-45AF-8B4E-8DF1C2B14250}" srcOrd="3" destOrd="0" presId="urn:microsoft.com/office/officeart/2009/3/layout/StepUpProcess"/>
    <dgm:cxn modelId="{0D596C35-56C6-46BF-8F40-3E2E54417976}" type="presParOf" srcId="{D570DE90-1E1C-45AF-8B4E-8DF1C2B14250}" destId="{08934C84-5D78-416B-AA1F-DBA012A69662}" srcOrd="0" destOrd="0" presId="urn:microsoft.com/office/officeart/2009/3/layout/StepUpProcess"/>
    <dgm:cxn modelId="{2B404D91-7429-49AD-B9FC-A07BDCF14D92}" type="presParOf" srcId="{CB51FE7A-FFE2-4BDB-8F2B-DCFB642B171E}" destId="{7ED8AA60-849B-46C7-9CA4-EC39F392E52D}" srcOrd="4" destOrd="0" presId="urn:microsoft.com/office/officeart/2009/3/layout/StepUpProcess"/>
    <dgm:cxn modelId="{6EAACF96-98EE-4E68-A1FE-0E624D5125BF}" type="presParOf" srcId="{7ED8AA60-849B-46C7-9CA4-EC39F392E52D}" destId="{2806F8CC-AD91-4E10-BC33-DFDAC0AB53E5}" srcOrd="0" destOrd="0" presId="urn:microsoft.com/office/officeart/2009/3/layout/StepUpProcess"/>
    <dgm:cxn modelId="{B944F000-06C2-471B-9F07-E6FAF540ECE9}" type="presParOf" srcId="{7ED8AA60-849B-46C7-9CA4-EC39F392E52D}" destId="{A7B11E1A-B59A-4F50-BCAB-AF97C4DF128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8E27E8-BA1A-4797-BDE6-7E95105E1D5B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F42CE35-9E0B-47DF-826C-EADC39FA5AD2}">
      <dgm:prSet phldrT="[Текст]" custT="1"/>
      <dgm:spPr/>
      <dgm:t>
        <a:bodyPr/>
        <a:lstStyle/>
        <a:p>
          <a:pPr algn="l"/>
          <a:r>
            <a:rPr lang="uk-UA" sz="2500" dirty="0"/>
            <a:t>6 учасників бойових дій</a:t>
          </a:r>
        </a:p>
      </dgm:t>
    </dgm:pt>
    <dgm:pt modelId="{E4E73E8A-8A6F-4FC1-AFBF-05407B0ADB16}" type="parTrans" cxnId="{1F74A884-5137-421F-8B49-357AEB79D7AF}">
      <dgm:prSet/>
      <dgm:spPr/>
      <dgm:t>
        <a:bodyPr/>
        <a:lstStyle/>
        <a:p>
          <a:endParaRPr lang="uk-UA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35896151-1CFF-4C84-BE6D-A00A59F4EEA0}" type="sibTrans" cxnId="{1F74A884-5137-421F-8B49-357AEB79D7AF}">
      <dgm:prSet/>
      <dgm:spPr/>
      <dgm:t>
        <a:bodyPr/>
        <a:lstStyle/>
        <a:p>
          <a:endParaRPr lang="uk-UA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FCBE9A69-4C44-4FD3-BFB8-6E86CDFBA3B5}">
      <dgm:prSet phldrT="[Текст]" custT="1"/>
      <dgm:spPr/>
      <dgm:t>
        <a:bodyPr/>
        <a:lstStyle/>
        <a:p>
          <a:r>
            <a:rPr lang="uk-UA" sz="2500" dirty="0"/>
            <a:t>2 членів сімей загиблих військовослужбовців з числа  ВПО</a:t>
          </a:r>
        </a:p>
      </dgm:t>
    </dgm:pt>
    <dgm:pt modelId="{179E0C8B-EA92-4B3A-BD09-3E3F586EAB9F}" type="parTrans" cxnId="{0D064D5E-C163-41E3-B52D-7D24678382B0}">
      <dgm:prSet/>
      <dgm:spPr/>
      <dgm:t>
        <a:bodyPr/>
        <a:lstStyle/>
        <a:p>
          <a:endParaRPr lang="uk-UA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8A69DE53-4A5C-49EF-8B88-FBBB72D1EA30}" type="sibTrans" cxnId="{0D064D5E-C163-41E3-B52D-7D24678382B0}">
      <dgm:prSet/>
      <dgm:spPr/>
      <dgm:t>
        <a:bodyPr/>
        <a:lstStyle/>
        <a:p>
          <a:endParaRPr lang="uk-UA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82E3F036-1151-443F-8B8E-1DF64EFBD06D}">
      <dgm:prSet phldrT="[Текст]" custT="1"/>
      <dgm:spPr/>
      <dgm:t>
        <a:bodyPr/>
        <a:lstStyle/>
        <a:p>
          <a:r>
            <a:rPr lang="uk-UA" sz="2500" dirty="0"/>
            <a:t>5 членів сімей загиблих військовослужбовців</a:t>
          </a:r>
        </a:p>
      </dgm:t>
    </dgm:pt>
    <dgm:pt modelId="{B7663D06-5483-4ADA-8C9B-D7F798989021}" type="parTrans" cxnId="{7728F850-29B2-4052-9165-9CAEAE1869B9}">
      <dgm:prSet/>
      <dgm:spPr/>
      <dgm:t>
        <a:bodyPr/>
        <a:lstStyle/>
        <a:p>
          <a:endParaRPr lang="uk-UA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4A0DAEFF-0099-400E-A3C1-F5D482198640}" type="sibTrans" cxnId="{7728F850-29B2-4052-9165-9CAEAE1869B9}">
      <dgm:prSet/>
      <dgm:spPr/>
      <dgm:t>
        <a:bodyPr/>
        <a:lstStyle/>
        <a:p>
          <a:endParaRPr lang="uk-UA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7F306403-EC4F-4E19-8C1C-7D100DF8E933}">
      <dgm:prSet custT="1"/>
      <dgm:spPr/>
      <dgm:t>
        <a:bodyPr/>
        <a:lstStyle/>
        <a:p>
          <a:r>
            <a:rPr lang="uk-UA" sz="2500" dirty="0"/>
            <a:t>8 членів сімей військовослужбовців</a:t>
          </a:r>
        </a:p>
      </dgm:t>
    </dgm:pt>
    <dgm:pt modelId="{3A72BDF3-7B9B-4C02-8711-550C50EF5E42}" type="parTrans" cxnId="{3DBCA7DE-8246-4938-9845-B737A4320D0D}">
      <dgm:prSet/>
      <dgm:spPr/>
      <dgm:t>
        <a:bodyPr/>
        <a:lstStyle/>
        <a:p>
          <a:endParaRPr lang="uk-UA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0978375D-0384-4800-B9A1-53EFB3E1341E}" type="sibTrans" cxnId="{3DBCA7DE-8246-4938-9845-B737A4320D0D}">
      <dgm:prSet/>
      <dgm:spPr/>
      <dgm:t>
        <a:bodyPr/>
        <a:lstStyle/>
        <a:p>
          <a:endParaRPr lang="uk-UA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1029D4F4-4CF5-4FFB-8A6E-1DAC41DC0776}" type="pres">
      <dgm:prSet presAssocID="{0D8E27E8-BA1A-4797-BDE6-7E95105E1D5B}" presName="linear" presStyleCnt="0">
        <dgm:presLayoutVars>
          <dgm:animLvl val="lvl"/>
          <dgm:resizeHandles val="exact"/>
        </dgm:presLayoutVars>
      </dgm:prSet>
      <dgm:spPr/>
    </dgm:pt>
    <dgm:pt modelId="{1C38524E-A6AB-4929-B371-17610C349796}" type="pres">
      <dgm:prSet presAssocID="{DF42CE35-9E0B-47DF-826C-EADC39FA5A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9B4299-D6B6-4808-9623-7DF7ABE15B30}" type="pres">
      <dgm:prSet presAssocID="{35896151-1CFF-4C84-BE6D-A00A59F4EEA0}" presName="spacer" presStyleCnt="0"/>
      <dgm:spPr/>
    </dgm:pt>
    <dgm:pt modelId="{F29A0EA4-74B0-48A9-8C2D-4C93127C6C53}" type="pres">
      <dgm:prSet presAssocID="{FCBE9A69-4C44-4FD3-BFB8-6E86CDFBA3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7C7967-CCC4-4506-9F3B-962DA169C0FC}" type="pres">
      <dgm:prSet presAssocID="{8A69DE53-4A5C-49EF-8B88-FBBB72D1EA30}" presName="spacer" presStyleCnt="0"/>
      <dgm:spPr/>
    </dgm:pt>
    <dgm:pt modelId="{955C1E9D-B9B9-4E27-8E21-63504F53A15C}" type="pres">
      <dgm:prSet presAssocID="{82E3F036-1151-443F-8B8E-1DF64EFBD0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4F3B61-688F-4AA8-BE1C-8DA767B55BB7}" type="pres">
      <dgm:prSet presAssocID="{4A0DAEFF-0099-400E-A3C1-F5D482198640}" presName="spacer" presStyleCnt="0"/>
      <dgm:spPr/>
    </dgm:pt>
    <dgm:pt modelId="{EF3428F4-1473-4B07-A14B-A7E11997850E}" type="pres">
      <dgm:prSet presAssocID="{7F306403-EC4F-4E19-8C1C-7D100DF8E93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D064D5E-C163-41E3-B52D-7D24678382B0}" srcId="{0D8E27E8-BA1A-4797-BDE6-7E95105E1D5B}" destId="{FCBE9A69-4C44-4FD3-BFB8-6E86CDFBA3B5}" srcOrd="1" destOrd="0" parTransId="{179E0C8B-EA92-4B3A-BD09-3E3F586EAB9F}" sibTransId="{8A69DE53-4A5C-49EF-8B88-FBBB72D1EA30}"/>
    <dgm:cxn modelId="{7728F850-29B2-4052-9165-9CAEAE1869B9}" srcId="{0D8E27E8-BA1A-4797-BDE6-7E95105E1D5B}" destId="{82E3F036-1151-443F-8B8E-1DF64EFBD06D}" srcOrd="2" destOrd="0" parTransId="{B7663D06-5483-4ADA-8C9B-D7F798989021}" sibTransId="{4A0DAEFF-0099-400E-A3C1-F5D482198640}"/>
    <dgm:cxn modelId="{1F74A884-5137-421F-8B49-357AEB79D7AF}" srcId="{0D8E27E8-BA1A-4797-BDE6-7E95105E1D5B}" destId="{DF42CE35-9E0B-47DF-826C-EADC39FA5AD2}" srcOrd="0" destOrd="0" parTransId="{E4E73E8A-8A6F-4FC1-AFBF-05407B0ADB16}" sibTransId="{35896151-1CFF-4C84-BE6D-A00A59F4EEA0}"/>
    <dgm:cxn modelId="{227BEEB2-C228-498B-A94A-B2A622B45B0D}" type="presOf" srcId="{7F306403-EC4F-4E19-8C1C-7D100DF8E933}" destId="{EF3428F4-1473-4B07-A14B-A7E11997850E}" srcOrd="0" destOrd="0" presId="urn:microsoft.com/office/officeart/2005/8/layout/vList2"/>
    <dgm:cxn modelId="{6E0A80BE-DFDC-434F-9077-4FCC44E2BFD1}" type="presOf" srcId="{FCBE9A69-4C44-4FD3-BFB8-6E86CDFBA3B5}" destId="{F29A0EA4-74B0-48A9-8C2D-4C93127C6C53}" srcOrd="0" destOrd="0" presId="urn:microsoft.com/office/officeart/2005/8/layout/vList2"/>
    <dgm:cxn modelId="{50185AD3-D6A5-4D6C-8659-DD09DEA4A185}" type="presOf" srcId="{0D8E27E8-BA1A-4797-BDE6-7E95105E1D5B}" destId="{1029D4F4-4CF5-4FFB-8A6E-1DAC41DC0776}" srcOrd="0" destOrd="0" presId="urn:microsoft.com/office/officeart/2005/8/layout/vList2"/>
    <dgm:cxn modelId="{16D990DE-1B39-4B81-81AA-EFE3CDED5452}" type="presOf" srcId="{82E3F036-1151-443F-8B8E-1DF64EFBD06D}" destId="{955C1E9D-B9B9-4E27-8E21-63504F53A15C}" srcOrd="0" destOrd="0" presId="urn:microsoft.com/office/officeart/2005/8/layout/vList2"/>
    <dgm:cxn modelId="{3DBCA7DE-8246-4938-9845-B737A4320D0D}" srcId="{0D8E27E8-BA1A-4797-BDE6-7E95105E1D5B}" destId="{7F306403-EC4F-4E19-8C1C-7D100DF8E933}" srcOrd="3" destOrd="0" parTransId="{3A72BDF3-7B9B-4C02-8711-550C50EF5E42}" sibTransId="{0978375D-0384-4800-B9A1-53EFB3E1341E}"/>
    <dgm:cxn modelId="{31B709FB-FA29-432A-85DD-A21D9E91A43C}" type="presOf" srcId="{DF42CE35-9E0B-47DF-826C-EADC39FA5AD2}" destId="{1C38524E-A6AB-4929-B371-17610C349796}" srcOrd="0" destOrd="0" presId="urn:microsoft.com/office/officeart/2005/8/layout/vList2"/>
    <dgm:cxn modelId="{E300CBE1-B345-4EEA-AD0B-2E1530A7E7A3}" type="presParOf" srcId="{1029D4F4-4CF5-4FFB-8A6E-1DAC41DC0776}" destId="{1C38524E-A6AB-4929-B371-17610C349796}" srcOrd="0" destOrd="0" presId="urn:microsoft.com/office/officeart/2005/8/layout/vList2"/>
    <dgm:cxn modelId="{F9BFFC72-15F0-4E6E-A7AA-ECED8D82B999}" type="presParOf" srcId="{1029D4F4-4CF5-4FFB-8A6E-1DAC41DC0776}" destId="{949B4299-D6B6-4808-9623-7DF7ABE15B30}" srcOrd="1" destOrd="0" presId="urn:microsoft.com/office/officeart/2005/8/layout/vList2"/>
    <dgm:cxn modelId="{5DB10F82-643B-49C7-9D0A-424261A63C67}" type="presParOf" srcId="{1029D4F4-4CF5-4FFB-8A6E-1DAC41DC0776}" destId="{F29A0EA4-74B0-48A9-8C2D-4C93127C6C53}" srcOrd="2" destOrd="0" presId="urn:microsoft.com/office/officeart/2005/8/layout/vList2"/>
    <dgm:cxn modelId="{8CDC73BD-8788-44F0-9664-E9DFCF66A128}" type="presParOf" srcId="{1029D4F4-4CF5-4FFB-8A6E-1DAC41DC0776}" destId="{DC7C7967-CCC4-4506-9F3B-962DA169C0FC}" srcOrd="3" destOrd="0" presId="urn:microsoft.com/office/officeart/2005/8/layout/vList2"/>
    <dgm:cxn modelId="{FEA28A5A-ADAD-4A6E-81E6-52E9BE991824}" type="presParOf" srcId="{1029D4F4-4CF5-4FFB-8A6E-1DAC41DC0776}" destId="{955C1E9D-B9B9-4E27-8E21-63504F53A15C}" srcOrd="4" destOrd="0" presId="urn:microsoft.com/office/officeart/2005/8/layout/vList2"/>
    <dgm:cxn modelId="{EB209BA8-D625-4B38-9477-D3E52BDF0907}" type="presParOf" srcId="{1029D4F4-4CF5-4FFB-8A6E-1DAC41DC0776}" destId="{C14F3B61-688F-4AA8-BE1C-8DA767B55BB7}" srcOrd="5" destOrd="0" presId="urn:microsoft.com/office/officeart/2005/8/layout/vList2"/>
    <dgm:cxn modelId="{D6397069-60F4-4A61-AAA4-06EB812298AF}" type="presParOf" srcId="{1029D4F4-4CF5-4FFB-8A6E-1DAC41DC0776}" destId="{EF3428F4-1473-4B07-A14B-A7E11997850E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2C5377-9CFD-4C05-A3C8-93455E7ECC5A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486023-BA3A-41B3-BBEF-326D9D997363}">
      <dgm:prSet phldrT="[Текст]" custT="1"/>
      <dgm:spPr>
        <a:solidFill>
          <a:schemeClr val="bg2">
            <a:lumMod val="50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uk-UA" sz="2800" dirty="0"/>
            <a:t>6</a:t>
          </a:r>
          <a:br>
            <a:rPr lang="uk-UA" sz="1800" dirty="0"/>
          </a:br>
          <a:r>
            <a:rPr lang="uk-UA" sz="1800" dirty="0"/>
            <a:t>осіб з числа ВПО</a:t>
          </a:r>
        </a:p>
      </dgm:t>
    </dgm:pt>
    <dgm:pt modelId="{6CEB80D2-0CB9-4DAD-869F-628A1BAF289B}" type="parTrans" cxnId="{814108E7-598A-4A99-BA2D-E1DBD0EBA4DA}">
      <dgm:prSet/>
      <dgm:spPr/>
      <dgm:t>
        <a:bodyPr/>
        <a:lstStyle/>
        <a:p>
          <a:endParaRPr lang="uk-UA"/>
        </a:p>
      </dgm:t>
    </dgm:pt>
    <dgm:pt modelId="{BE01C48C-C648-4D8C-A19A-DFA7D60AE978}" type="sibTrans" cxnId="{814108E7-598A-4A99-BA2D-E1DBD0EBA4D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uk-UA"/>
        </a:p>
      </dgm:t>
    </dgm:pt>
    <dgm:pt modelId="{A557F3BB-6B60-4AD3-A8FA-1922C5DCB482}">
      <dgm:prSet custT="1"/>
      <dgm:spPr>
        <a:solidFill>
          <a:schemeClr val="bg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sz="2800" dirty="0"/>
            <a:t>92</a:t>
          </a:r>
          <a:br>
            <a:rPr lang="uk-UA" sz="1600" dirty="0"/>
          </a:br>
          <a:r>
            <a:rPr lang="uk-UA" sz="1600" dirty="0"/>
            <a:t>особи з інвалідністю</a:t>
          </a:r>
        </a:p>
      </dgm:t>
    </dgm:pt>
    <dgm:pt modelId="{ED813787-125E-4FA0-8C75-F8FB87E1AF19}" type="parTrans" cxnId="{3E83191B-1749-4E11-9200-F98FC5376D0C}">
      <dgm:prSet/>
      <dgm:spPr/>
      <dgm:t>
        <a:bodyPr/>
        <a:lstStyle/>
        <a:p>
          <a:endParaRPr lang="uk-UA"/>
        </a:p>
      </dgm:t>
    </dgm:pt>
    <dgm:pt modelId="{B6F18095-1BF3-4196-9A02-6D04C04B8C11}" type="sibTrans" cxnId="{3E83191B-1749-4E11-9200-F98FC5376D0C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4" t="-1016" r="-12410" b="-3350"/>
          </a:stretch>
        </a:blipFill>
      </dgm:spPr>
      <dgm:t>
        <a:bodyPr/>
        <a:lstStyle/>
        <a:p>
          <a:endParaRPr lang="uk-UA"/>
        </a:p>
      </dgm:t>
    </dgm:pt>
    <dgm:pt modelId="{EA349478-622C-4634-A160-7BE945A26732}">
      <dgm:prSet custT="1"/>
      <dgm:spPr>
        <a:solidFill>
          <a:schemeClr val="bg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sz="2800" dirty="0"/>
            <a:t>15</a:t>
          </a:r>
          <a:br>
            <a:rPr lang="uk-UA" sz="1500" dirty="0"/>
          </a:br>
          <a:r>
            <a:rPr lang="uk-UA" sz="1500" dirty="0"/>
            <a:t>осіб з інвалідністю по зору та слуху</a:t>
          </a:r>
        </a:p>
      </dgm:t>
    </dgm:pt>
    <dgm:pt modelId="{64C0057A-8294-415B-8C7F-D23915425FE9}" type="parTrans" cxnId="{08BDE7B3-D3E1-42AF-8754-49FD0854FCEA}">
      <dgm:prSet/>
      <dgm:spPr/>
      <dgm:t>
        <a:bodyPr/>
        <a:lstStyle/>
        <a:p>
          <a:endParaRPr lang="uk-UA"/>
        </a:p>
      </dgm:t>
    </dgm:pt>
    <dgm:pt modelId="{6423927F-C48E-4485-B14E-C16159DA6780}" type="sibTrans" cxnId="{08BDE7B3-D3E1-42AF-8754-49FD0854FCEA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531" t="-10771" r="-48356" b="-7974"/>
          </a:stretch>
        </a:blipFill>
      </dgm:spPr>
      <dgm:t>
        <a:bodyPr/>
        <a:lstStyle/>
        <a:p>
          <a:endParaRPr lang="uk-UA"/>
        </a:p>
      </dgm:t>
    </dgm:pt>
    <dgm:pt modelId="{B605EE7B-ECF6-4090-9567-D0DD02B686DE}">
      <dgm:prSet custT="1"/>
      <dgm:spPr>
        <a:solidFill>
          <a:schemeClr val="bg2">
            <a:lumMod val="50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uk-UA" sz="1800" dirty="0"/>
            <a:t>3</a:t>
          </a:r>
          <a:br>
            <a:rPr lang="uk-UA" sz="1800" dirty="0"/>
          </a:br>
          <a:r>
            <a:rPr lang="uk-UA" sz="1800" dirty="0"/>
            <a:t>військово-службовців</a:t>
          </a:r>
        </a:p>
      </dgm:t>
    </dgm:pt>
    <dgm:pt modelId="{1114C44C-FB6C-432F-8B66-4356D42F81E8}" type="parTrans" cxnId="{1100147A-48B5-418E-BE6A-3443CBE999E8}">
      <dgm:prSet/>
      <dgm:spPr/>
      <dgm:t>
        <a:bodyPr/>
        <a:lstStyle/>
        <a:p>
          <a:endParaRPr lang="uk-UA"/>
        </a:p>
      </dgm:t>
    </dgm:pt>
    <dgm:pt modelId="{CE7A6509-89CC-4AC4-A955-A8B853677CA1}" type="sibTrans" cxnId="{1100147A-48B5-418E-BE6A-3443CBE999E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uk-UA"/>
        </a:p>
      </dgm:t>
    </dgm:pt>
    <dgm:pt modelId="{E8487054-6C0E-4BE0-BB76-2D3B66F4D601}">
      <dgm:prSet custT="1"/>
      <dgm:spPr>
        <a:solidFill>
          <a:schemeClr val="bg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dirty="0"/>
            <a:t>15</a:t>
          </a:r>
          <a:br>
            <a:rPr lang="uk-UA" sz="1800" dirty="0"/>
          </a:br>
          <a:r>
            <a:rPr lang="uk-UA" sz="1800" dirty="0"/>
            <a:t>осіб похилого віку</a:t>
          </a:r>
        </a:p>
      </dgm:t>
    </dgm:pt>
    <dgm:pt modelId="{AEC0AABF-8923-4B5C-BE24-9DEEA3D2E4E3}" type="parTrans" cxnId="{CEA6D78D-C106-4F32-B76C-1FCD44796692}">
      <dgm:prSet/>
      <dgm:spPr/>
      <dgm:t>
        <a:bodyPr/>
        <a:lstStyle/>
        <a:p>
          <a:endParaRPr lang="uk-UA"/>
        </a:p>
      </dgm:t>
    </dgm:pt>
    <dgm:pt modelId="{DF3C2B25-7334-4415-871E-EC6B0A9B647D}" type="sibTrans" cxnId="{CEA6D78D-C106-4F32-B76C-1FCD44796692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64" t="-1799" r="-25036" b="-1494"/>
          </a:stretch>
        </a:blipFill>
      </dgm:spPr>
      <dgm:t>
        <a:bodyPr/>
        <a:lstStyle/>
        <a:p>
          <a:endParaRPr lang="uk-UA"/>
        </a:p>
      </dgm:t>
    </dgm:pt>
    <dgm:pt modelId="{07C84CAE-B55C-49C1-98CC-82AF49BE691A}">
      <dgm:prSet phldrT="[Текст]" custT="1"/>
      <dgm:spPr>
        <a:solidFill>
          <a:schemeClr val="bg2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k-UA" sz="2800" dirty="0"/>
            <a:t>41</a:t>
          </a:r>
        </a:p>
        <a:p>
          <a:r>
            <a:rPr lang="uk-UA" sz="1600" dirty="0"/>
            <a:t>дитина з інвалідністю</a:t>
          </a:r>
        </a:p>
      </dgm:t>
    </dgm:pt>
    <dgm:pt modelId="{5EB61725-7E2C-42A0-8C8A-B0388885D5D5}" type="sibTrans" cxnId="{BEA1C5C4-A6AA-4EBE-96C6-FB43341E2197}">
      <dgm:prSet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81" b="-3155"/>
          </a:stretch>
        </a:blipFill>
      </dgm:spPr>
      <dgm:t>
        <a:bodyPr/>
        <a:lstStyle/>
        <a:p>
          <a:endParaRPr lang="uk-UA"/>
        </a:p>
      </dgm:t>
    </dgm:pt>
    <dgm:pt modelId="{1537C819-AF90-452E-9CBD-EA4215AA2E6F}" type="parTrans" cxnId="{BEA1C5C4-A6AA-4EBE-96C6-FB43341E2197}">
      <dgm:prSet/>
      <dgm:spPr/>
      <dgm:t>
        <a:bodyPr/>
        <a:lstStyle/>
        <a:p>
          <a:endParaRPr lang="uk-UA"/>
        </a:p>
      </dgm:t>
    </dgm:pt>
    <dgm:pt modelId="{A44B10F0-471D-4ECF-A2F8-9327A27A96E5}">
      <dgm:prSet phldrT="[Текст]" custT="1"/>
      <dgm:spPr>
        <a:solidFill>
          <a:schemeClr val="bg2">
            <a:lumMod val="50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uk-UA" sz="2800" dirty="0"/>
            <a:t>4</a:t>
          </a:r>
          <a:br>
            <a:rPr lang="uk-UA" sz="1800" dirty="0"/>
          </a:br>
          <a:r>
            <a:rPr lang="uk-UA" sz="1800" dirty="0"/>
            <a:t>дітей до 18 років</a:t>
          </a:r>
        </a:p>
      </dgm:t>
    </dgm:pt>
    <dgm:pt modelId="{7523FCEC-1C0E-4ABC-AAD9-B886898276F8}" type="sibTrans" cxnId="{04AE27F8-9AF4-4078-BBA1-27C0072CBBC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uk-UA"/>
        </a:p>
      </dgm:t>
    </dgm:pt>
    <dgm:pt modelId="{7F564331-0980-4AD8-977D-FA2F37BE75CE}" type="parTrans" cxnId="{04AE27F8-9AF4-4078-BBA1-27C0072CBBCD}">
      <dgm:prSet/>
      <dgm:spPr/>
      <dgm:t>
        <a:bodyPr/>
        <a:lstStyle/>
        <a:p>
          <a:endParaRPr lang="uk-UA"/>
        </a:p>
      </dgm:t>
    </dgm:pt>
    <dgm:pt modelId="{C4485943-8B04-404A-8EC7-F3571A60BF3A}" type="pres">
      <dgm:prSet presAssocID="{BB2C5377-9CFD-4C05-A3C8-93455E7ECC5A}" presName="Name0" presStyleCnt="0">
        <dgm:presLayoutVars>
          <dgm:chMax val="21"/>
          <dgm:chPref val="21"/>
        </dgm:presLayoutVars>
      </dgm:prSet>
      <dgm:spPr/>
    </dgm:pt>
    <dgm:pt modelId="{AB4C2A79-9E19-4884-B390-B087E64CE9D5}" type="pres">
      <dgm:prSet presAssocID="{07C84CAE-B55C-49C1-98CC-82AF49BE691A}" presName="text1" presStyleCnt="0"/>
      <dgm:spPr/>
    </dgm:pt>
    <dgm:pt modelId="{F8D13B2A-7141-4634-9BBD-1A3E2B0FBC84}" type="pres">
      <dgm:prSet presAssocID="{07C84CAE-B55C-49C1-98CC-82AF49BE691A}" presName="textRepeatNode" presStyleLbl="alignNode1" presStyleIdx="0" presStyleCnt="7" custLinFactNeighborY="-4188">
        <dgm:presLayoutVars>
          <dgm:chMax val="0"/>
          <dgm:chPref val="0"/>
          <dgm:bulletEnabled val="1"/>
        </dgm:presLayoutVars>
      </dgm:prSet>
      <dgm:spPr/>
    </dgm:pt>
    <dgm:pt modelId="{0217345E-7B77-46AF-930A-BD52CAA648F6}" type="pres">
      <dgm:prSet presAssocID="{07C84CAE-B55C-49C1-98CC-82AF49BE691A}" presName="textaccent1" presStyleCnt="0"/>
      <dgm:spPr/>
    </dgm:pt>
    <dgm:pt modelId="{8311A582-8CAA-4454-9A65-97231F573BB6}" type="pres">
      <dgm:prSet presAssocID="{07C84CAE-B55C-49C1-98CC-82AF49BE691A}" presName="accentRepeatNode" presStyleLbl="solidAlignAcc1" presStyleIdx="0" presStyleCnt="14" custLinFactX="1725000" custLinFactY="437572" custLinFactNeighborX="1800000" custLinFactNeighborY="500000"/>
      <dgm:spPr>
        <a:solidFill>
          <a:srgbClr val="4C7F2E"/>
        </a:solidFill>
        <a:ln>
          <a:solidFill>
            <a:srgbClr val="4C7F2E"/>
          </a:solidFill>
        </a:ln>
      </dgm:spPr>
    </dgm:pt>
    <dgm:pt modelId="{2A105681-902A-40CD-81F6-8AB084063450}" type="pres">
      <dgm:prSet presAssocID="{5EB61725-7E2C-42A0-8C8A-B0388885D5D5}" presName="image1" presStyleCnt="0"/>
      <dgm:spPr/>
    </dgm:pt>
    <dgm:pt modelId="{77E13E1C-D081-47C1-A919-DCFF50F6131F}" type="pres">
      <dgm:prSet presAssocID="{5EB61725-7E2C-42A0-8C8A-B0388885D5D5}" presName="imageRepeatNode" presStyleLbl="alignAcc1" presStyleIdx="0" presStyleCnt="7"/>
      <dgm:spPr/>
    </dgm:pt>
    <dgm:pt modelId="{D68B9408-E1C4-429A-B3A0-DF0631059B59}" type="pres">
      <dgm:prSet presAssocID="{5EB61725-7E2C-42A0-8C8A-B0388885D5D5}" presName="imageaccent1" presStyleCnt="0"/>
      <dgm:spPr/>
    </dgm:pt>
    <dgm:pt modelId="{C7C6F216-C209-495C-98B0-943A2D7D455B}" type="pres">
      <dgm:prSet presAssocID="{5EB61725-7E2C-42A0-8C8A-B0388885D5D5}" presName="accentRepeatNode" presStyleLbl="solidAlignAcc1" presStyleIdx="1" presStyleCnt="14" custLinFactX="1800000" custLinFactY="500000" custLinFactNeighborX="1880283" custLinFactNeighborY="509290"/>
      <dgm:spPr>
        <a:solidFill>
          <a:srgbClr val="4C7F2E"/>
        </a:solidFill>
        <a:ln>
          <a:solidFill>
            <a:srgbClr val="4C7F2E"/>
          </a:solidFill>
        </a:ln>
      </dgm:spPr>
    </dgm:pt>
    <dgm:pt modelId="{B4987FE5-7392-431B-882E-0E63009897BD}" type="pres">
      <dgm:prSet presAssocID="{A557F3BB-6B60-4AD3-A8FA-1922C5DCB482}" presName="text2" presStyleCnt="0"/>
      <dgm:spPr/>
    </dgm:pt>
    <dgm:pt modelId="{70A32141-F122-4D76-B15A-758261113523}" type="pres">
      <dgm:prSet presAssocID="{A557F3BB-6B60-4AD3-A8FA-1922C5DCB482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28FCF16A-B8C7-4BE0-BB3E-9DF1E3252A91}" type="pres">
      <dgm:prSet presAssocID="{A557F3BB-6B60-4AD3-A8FA-1922C5DCB482}" presName="textaccent2" presStyleCnt="0"/>
      <dgm:spPr/>
    </dgm:pt>
    <dgm:pt modelId="{19DF502E-E7FA-4EB8-8398-A8EB196ED375}" type="pres">
      <dgm:prSet presAssocID="{A557F3BB-6B60-4AD3-A8FA-1922C5DCB482}" presName="accentRepeatNode" presStyleLbl="solidAlignAcc1" presStyleIdx="2" presStyleCnt="14" custLinFactX="1100000" custLinFactY="500000" custLinFactNeighborX="1165297" custLinFactNeighborY="534506"/>
      <dgm:spPr>
        <a:solidFill>
          <a:srgbClr val="4C7F2E"/>
        </a:solidFill>
        <a:ln>
          <a:solidFill>
            <a:srgbClr val="4C7F2E"/>
          </a:solidFill>
        </a:ln>
      </dgm:spPr>
    </dgm:pt>
    <dgm:pt modelId="{0A6E56CE-1C55-4992-9CEE-257674DF6F55}" type="pres">
      <dgm:prSet presAssocID="{B6F18095-1BF3-4196-9A02-6D04C04B8C11}" presName="image2" presStyleCnt="0"/>
      <dgm:spPr/>
    </dgm:pt>
    <dgm:pt modelId="{22F9CC33-C39B-4C15-B79F-CDB4DE674C92}" type="pres">
      <dgm:prSet presAssocID="{B6F18095-1BF3-4196-9A02-6D04C04B8C11}" presName="imageRepeatNode" presStyleLbl="alignAcc1" presStyleIdx="1" presStyleCnt="7"/>
      <dgm:spPr/>
    </dgm:pt>
    <dgm:pt modelId="{28A488E9-CC9B-4BF0-B9BB-E7E7EF126573}" type="pres">
      <dgm:prSet presAssocID="{B6F18095-1BF3-4196-9A02-6D04C04B8C11}" presName="imageaccent2" presStyleCnt="0"/>
      <dgm:spPr/>
    </dgm:pt>
    <dgm:pt modelId="{FEA66F91-866E-4814-8ED9-34C42664A2B1}" type="pres">
      <dgm:prSet presAssocID="{B6F18095-1BF3-4196-9A02-6D04C04B8C11}" presName="accentRepeatNode" presStyleLbl="solidAlignAcc1" presStyleIdx="3" presStyleCnt="14" custLinFactX="1000000" custLinFactY="409051" custLinFactNeighborX="1068147" custLinFactNeighborY="500000"/>
      <dgm:spPr>
        <a:solidFill>
          <a:srgbClr val="4C7F2E"/>
        </a:solidFill>
        <a:ln>
          <a:solidFill>
            <a:srgbClr val="4C7F2E"/>
          </a:solidFill>
        </a:ln>
      </dgm:spPr>
    </dgm:pt>
    <dgm:pt modelId="{9504E923-08B1-4EA6-8B3D-04731F103F71}" type="pres">
      <dgm:prSet presAssocID="{EA349478-622C-4634-A160-7BE945A26732}" presName="text3" presStyleCnt="0"/>
      <dgm:spPr/>
    </dgm:pt>
    <dgm:pt modelId="{BC23147F-B0CE-439E-A818-045CBDB5BD27}" type="pres">
      <dgm:prSet presAssocID="{EA349478-622C-4634-A160-7BE945A26732}" presName="textRepeatNode" presStyleLbl="alignNode1" presStyleIdx="2" presStyleCnt="7" custLinFactNeighborX="-1349" custLinFactNeighborY="-1047">
        <dgm:presLayoutVars>
          <dgm:chMax val="0"/>
          <dgm:chPref val="0"/>
          <dgm:bulletEnabled val="1"/>
        </dgm:presLayoutVars>
      </dgm:prSet>
      <dgm:spPr/>
    </dgm:pt>
    <dgm:pt modelId="{B53B7970-FCDF-423E-8E7F-2BD59E27EC76}" type="pres">
      <dgm:prSet presAssocID="{EA349478-622C-4634-A160-7BE945A26732}" presName="textaccent3" presStyleCnt="0"/>
      <dgm:spPr/>
    </dgm:pt>
    <dgm:pt modelId="{4CF383D2-E2B8-4EAE-BB96-32C5ECE85B54}" type="pres">
      <dgm:prSet presAssocID="{EA349478-622C-4634-A160-7BE945A26732}" presName="accentRepeatNode" presStyleLbl="solidAlignAcc1" presStyleIdx="4" presStyleCnt="14" custLinFactX="1475736" custLinFactY="1100000" custLinFactNeighborX="1500000" custLinFactNeighborY="1130839"/>
      <dgm:spPr>
        <a:solidFill>
          <a:srgbClr val="4C7F2E"/>
        </a:solidFill>
        <a:ln>
          <a:solidFill>
            <a:srgbClr val="4C7F2E"/>
          </a:solidFill>
        </a:ln>
      </dgm:spPr>
    </dgm:pt>
    <dgm:pt modelId="{4DDE51D0-8250-427A-8D2B-84DB63B7D8A0}" type="pres">
      <dgm:prSet presAssocID="{6423927F-C48E-4485-B14E-C16159DA6780}" presName="image3" presStyleCnt="0"/>
      <dgm:spPr/>
    </dgm:pt>
    <dgm:pt modelId="{FA81A23C-E1A7-47A1-AD17-FCF5873AC8BD}" type="pres">
      <dgm:prSet presAssocID="{6423927F-C48E-4485-B14E-C16159DA6780}" presName="imageRepeatNode" presStyleLbl="alignAcc1" presStyleIdx="2" presStyleCnt="7"/>
      <dgm:spPr/>
    </dgm:pt>
    <dgm:pt modelId="{042EC40C-36F2-4271-A616-8FE02FF038C2}" type="pres">
      <dgm:prSet presAssocID="{6423927F-C48E-4485-B14E-C16159DA6780}" presName="imageaccent3" presStyleCnt="0"/>
      <dgm:spPr/>
    </dgm:pt>
    <dgm:pt modelId="{E06325D8-4F3D-4292-83E0-DBE14B5B6419}" type="pres">
      <dgm:prSet presAssocID="{6423927F-C48E-4485-B14E-C16159DA6780}" presName="accentRepeatNode" presStyleLbl="solidAlignAcc1" presStyleIdx="5" presStyleCnt="14" custLinFactX="1400000" custLinFactY="1113063" custLinFactNeighborX="1427257" custLinFactNeighborY="1200000"/>
      <dgm:spPr>
        <a:solidFill>
          <a:srgbClr val="4C7F2E"/>
        </a:solidFill>
        <a:ln>
          <a:solidFill>
            <a:srgbClr val="4C7F2E"/>
          </a:solidFill>
        </a:ln>
      </dgm:spPr>
    </dgm:pt>
    <dgm:pt modelId="{BFD40E42-37B2-46B5-BCD3-661CAEDE92E3}" type="pres">
      <dgm:prSet presAssocID="{25486023-BA3A-41B3-BBEF-326D9D997363}" presName="text4" presStyleCnt="0"/>
      <dgm:spPr/>
    </dgm:pt>
    <dgm:pt modelId="{FFF4C85B-432C-4A41-BAE4-0DA4BC74E04A}" type="pres">
      <dgm:prSet presAssocID="{25486023-BA3A-41B3-BBEF-326D9D997363}" presName="textRepeatNode" presStyleLbl="alignNode1" presStyleIdx="3" presStyleCnt="7" custLinFactNeighborX="450" custLinFactNeighborY="-3800">
        <dgm:presLayoutVars>
          <dgm:chMax val="0"/>
          <dgm:chPref val="0"/>
          <dgm:bulletEnabled val="1"/>
        </dgm:presLayoutVars>
      </dgm:prSet>
      <dgm:spPr/>
    </dgm:pt>
    <dgm:pt modelId="{A8B81759-A1DD-4D2E-ACED-B8308C11C3F3}" type="pres">
      <dgm:prSet presAssocID="{25486023-BA3A-41B3-BBEF-326D9D997363}" presName="textaccent4" presStyleCnt="0"/>
      <dgm:spPr/>
    </dgm:pt>
    <dgm:pt modelId="{92C83895-649C-4C61-80E6-329123E97537}" type="pres">
      <dgm:prSet presAssocID="{25486023-BA3A-41B3-BBEF-326D9D997363}" presName="accentRepeatNode" presStyleLbl="solidAlignAcc1" presStyleIdx="6" presStyleCnt="14" custLinFactX="672598" custLinFactY="900000" custLinFactNeighborX="700000" custLinFactNeighborY="971204"/>
      <dgm:spPr>
        <a:solidFill>
          <a:srgbClr val="4C7F2E"/>
        </a:solidFill>
        <a:ln>
          <a:solidFill>
            <a:srgbClr val="4C7F2E"/>
          </a:solidFill>
        </a:ln>
      </dgm:spPr>
    </dgm:pt>
    <dgm:pt modelId="{3BEADAEE-8BAE-4303-89E3-108F862A53BB}" type="pres">
      <dgm:prSet presAssocID="{BE01C48C-C648-4D8C-A19A-DFA7D60AE978}" presName="image4" presStyleCnt="0"/>
      <dgm:spPr/>
    </dgm:pt>
    <dgm:pt modelId="{83D527D6-0E14-4A27-AB0E-52EBC6611DE5}" type="pres">
      <dgm:prSet presAssocID="{BE01C48C-C648-4D8C-A19A-DFA7D60AE978}" presName="imageRepeatNode" presStyleLbl="alignAcc1" presStyleIdx="3" presStyleCnt="7"/>
      <dgm:spPr/>
    </dgm:pt>
    <dgm:pt modelId="{DAF9789A-D7FA-490C-AC6E-6BD964392C73}" type="pres">
      <dgm:prSet presAssocID="{BE01C48C-C648-4D8C-A19A-DFA7D60AE978}" presName="imageaccent4" presStyleCnt="0"/>
      <dgm:spPr/>
    </dgm:pt>
    <dgm:pt modelId="{7789CA09-2A5B-471F-999A-16B5241B6D2D}" type="pres">
      <dgm:prSet presAssocID="{BE01C48C-C648-4D8C-A19A-DFA7D60AE978}" presName="accentRepeatNode" presStyleLbl="solidAlignAcc1" presStyleIdx="7" presStyleCnt="14" custLinFactX="582880" custLinFactY="817787" custLinFactNeighborX="600000" custLinFactNeighborY="900000"/>
      <dgm:spPr>
        <a:solidFill>
          <a:srgbClr val="4C7F2E"/>
        </a:solidFill>
        <a:ln>
          <a:solidFill>
            <a:srgbClr val="4C7F2E"/>
          </a:solidFill>
        </a:ln>
      </dgm:spPr>
    </dgm:pt>
    <dgm:pt modelId="{4B01014D-941E-40FD-91CB-6FDD187CA0B2}" type="pres">
      <dgm:prSet presAssocID="{A44B10F0-471D-4ECF-A2F8-9327A27A96E5}" presName="text5" presStyleCnt="0"/>
      <dgm:spPr/>
    </dgm:pt>
    <dgm:pt modelId="{61788074-6FD3-45D1-9757-523521EF3CA2}" type="pres">
      <dgm:prSet presAssocID="{A44B10F0-471D-4ECF-A2F8-9327A27A96E5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558F3EC1-C1D6-4D38-A256-CAAD63173534}" type="pres">
      <dgm:prSet presAssocID="{A44B10F0-471D-4ECF-A2F8-9327A27A96E5}" presName="textaccent5" presStyleCnt="0"/>
      <dgm:spPr/>
    </dgm:pt>
    <dgm:pt modelId="{55CB1A8C-23B2-41F9-99F9-8F944AC0EB8B}" type="pres">
      <dgm:prSet presAssocID="{A44B10F0-471D-4ECF-A2F8-9327A27A96E5}" presName="accentRepeatNode" presStyleLbl="solidAlignAcc1" presStyleIdx="8" presStyleCnt="14" custLinFactX="300000" custLinFactY="1153256" custLinFactNeighborX="302709" custLinFactNeighborY="1200000"/>
      <dgm:spPr>
        <a:solidFill>
          <a:srgbClr val="4C7F2E"/>
        </a:solidFill>
        <a:ln>
          <a:solidFill>
            <a:srgbClr val="4C7F2E"/>
          </a:solidFill>
        </a:ln>
      </dgm:spPr>
    </dgm:pt>
    <dgm:pt modelId="{432DAB9F-6176-4E9C-8450-514119F57425}" type="pres">
      <dgm:prSet presAssocID="{7523FCEC-1C0E-4ABC-AAD9-B886898276F8}" presName="image5" presStyleCnt="0"/>
      <dgm:spPr/>
    </dgm:pt>
    <dgm:pt modelId="{3E6EEA5D-5533-47E2-BCEA-739962670494}" type="pres">
      <dgm:prSet presAssocID="{7523FCEC-1C0E-4ABC-AAD9-B886898276F8}" presName="imageRepeatNode" presStyleLbl="alignAcc1" presStyleIdx="4" presStyleCnt="7"/>
      <dgm:spPr/>
    </dgm:pt>
    <dgm:pt modelId="{34860FED-2977-400D-9E85-D9E1EE68170F}" type="pres">
      <dgm:prSet presAssocID="{7523FCEC-1C0E-4ABC-AAD9-B886898276F8}" presName="imageaccent5" presStyleCnt="0"/>
      <dgm:spPr/>
    </dgm:pt>
    <dgm:pt modelId="{013CDC68-D130-4486-8661-B02CF9A705DB}" type="pres">
      <dgm:prSet presAssocID="{7523FCEC-1C0E-4ABC-AAD9-B886898276F8}" presName="accentRepeatNode" presStyleLbl="solidAlignAcc1" presStyleIdx="9" presStyleCnt="14" custLinFactX="200000" custLinFactY="1089858" custLinFactNeighborX="256096" custLinFactNeighborY="1100000"/>
      <dgm:spPr>
        <a:solidFill>
          <a:srgbClr val="4C7F2E"/>
        </a:solidFill>
        <a:ln>
          <a:solidFill>
            <a:srgbClr val="4C7F2E"/>
          </a:solidFill>
        </a:ln>
      </dgm:spPr>
    </dgm:pt>
    <dgm:pt modelId="{FE237478-9AB6-46D6-9C9A-C0626A02E6B6}" type="pres">
      <dgm:prSet presAssocID="{B605EE7B-ECF6-4090-9567-D0DD02B686DE}" presName="text6" presStyleCnt="0"/>
      <dgm:spPr/>
    </dgm:pt>
    <dgm:pt modelId="{64644F2C-BB9B-4916-B888-8E878BA9842D}" type="pres">
      <dgm:prSet presAssocID="{B605EE7B-ECF6-4090-9567-D0DD02B686DE}" presName="textRepeatNode" presStyleLbl="alignNode1" presStyleIdx="5" presStyleCnt="7" custLinFactNeighborX="-1798" custLinFactNeighborY="-2617">
        <dgm:presLayoutVars>
          <dgm:chMax val="0"/>
          <dgm:chPref val="0"/>
          <dgm:bulletEnabled val="1"/>
        </dgm:presLayoutVars>
      </dgm:prSet>
      <dgm:spPr/>
    </dgm:pt>
    <dgm:pt modelId="{1528448C-177D-4CE2-857E-6150A84AEACB}" type="pres">
      <dgm:prSet presAssocID="{B605EE7B-ECF6-4090-9567-D0DD02B686DE}" presName="textaccent6" presStyleCnt="0"/>
      <dgm:spPr/>
    </dgm:pt>
    <dgm:pt modelId="{4DEC753D-61A0-43D9-B5F1-77F244C82636}" type="pres">
      <dgm:prSet presAssocID="{B605EE7B-ECF6-4090-9567-D0DD02B686DE}" presName="accentRepeatNode" presStyleLbl="solidAlignAcc1" presStyleIdx="10" presStyleCnt="14" custScaleX="833106" custScaleY="849268" custLinFactX="100000" custLinFactY="200000" custLinFactNeighborX="100366" custLinFactNeighborY="295713"/>
      <dgm:spPr>
        <a:solidFill>
          <a:srgbClr val="4C7F2E"/>
        </a:solidFill>
        <a:ln>
          <a:solidFill>
            <a:srgbClr val="4C7F2E"/>
          </a:solidFill>
        </a:ln>
      </dgm:spPr>
    </dgm:pt>
    <dgm:pt modelId="{405A2D21-F1AF-498F-86D1-18B1A76D54A6}" type="pres">
      <dgm:prSet presAssocID="{CE7A6509-89CC-4AC4-A955-A8B853677CA1}" presName="image6" presStyleCnt="0"/>
      <dgm:spPr/>
    </dgm:pt>
    <dgm:pt modelId="{3CF6DE08-2AD6-4EC4-A68D-A66B330CC5C5}" type="pres">
      <dgm:prSet presAssocID="{CE7A6509-89CC-4AC4-A955-A8B853677CA1}" presName="imageRepeatNode" presStyleLbl="alignAcc1" presStyleIdx="5" presStyleCnt="7"/>
      <dgm:spPr/>
    </dgm:pt>
    <dgm:pt modelId="{9D6DC391-52C5-40DE-9690-86A8FF214D3B}" type="pres">
      <dgm:prSet presAssocID="{CE7A6509-89CC-4AC4-A955-A8B853677CA1}" presName="imageaccent6" presStyleCnt="0"/>
      <dgm:spPr/>
    </dgm:pt>
    <dgm:pt modelId="{760F0116-694B-4897-ABFB-1E6C83288000}" type="pres">
      <dgm:prSet presAssocID="{CE7A6509-89CC-4AC4-A955-A8B853677CA1}" presName="accentRepeatNode" presStyleLbl="solidAlignAcc1" presStyleIdx="11" presStyleCnt="14" custLinFactX="300000" custLinFactY="200000" custLinFactNeighborX="304349" custLinFactNeighborY="247902"/>
      <dgm:spPr>
        <a:solidFill>
          <a:srgbClr val="4C7F2E"/>
        </a:solidFill>
        <a:ln>
          <a:solidFill>
            <a:srgbClr val="4C7F2E"/>
          </a:solidFill>
        </a:ln>
      </dgm:spPr>
    </dgm:pt>
    <dgm:pt modelId="{FC3E874F-7802-49C1-8CED-5E759F354860}" type="pres">
      <dgm:prSet presAssocID="{E8487054-6C0E-4BE0-BB76-2D3B66F4D601}" presName="text7" presStyleCnt="0"/>
      <dgm:spPr/>
    </dgm:pt>
    <dgm:pt modelId="{02EF73CB-F7DA-42E9-B3BA-8BBA9C72564D}" type="pres">
      <dgm:prSet presAssocID="{E8487054-6C0E-4BE0-BB76-2D3B66F4D601}" presName="textRepeatNode" presStyleLbl="alignNode1" presStyleIdx="6" presStyleCnt="7" custLinFactNeighborX="1348" custLinFactNeighborY="-3664">
        <dgm:presLayoutVars>
          <dgm:chMax val="0"/>
          <dgm:chPref val="0"/>
          <dgm:bulletEnabled val="1"/>
        </dgm:presLayoutVars>
      </dgm:prSet>
      <dgm:spPr/>
    </dgm:pt>
    <dgm:pt modelId="{C4EF8F9B-42B1-48F1-8143-7EB4FF933E16}" type="pres">
      <dgm:prSet presAssocID="{E8487054-6C0E-4BE0-BB76-2D3B66F4D601}" presName="textaccent7" presStyleCnt="0"/>
      <dgm:spPr/>
    </dgm:pt>
    <dgm:pt modelId="{18D28BC5-A72D-4B07-A106-0C988A0C7D00}" type="pres">
      <dgm:prSet presAssocID="{E8487054-6C0E-4BE0-BB76-2D3B66F4D601}" presName="accentRepeatNode" presStyleLbl="solidAlignAcc1" presStyleIdx="12" presStyleCnt="14" custLinFactX="1400000" custLinFactY="200000" custLinFactNeighborX="1416601" custLinFactNeighborY="263376"/>
      <dgm:spPr>
        <a:solidFill>
          <a:srgbClr val="4C7F2E"/>
        </a:solidFill>
        <a:ln>
          <a:solidFill>
            <a:srgbClr val="4C7F2E"/>
          </a:solidFill>
        </a:ln>
      </dgm:spPr>
    </dgm:pt>
    <dgm:pt modelId="{D2FAB11E-845E-4934-B727-312DE7F86E91}" type="pres">
      <dgm:prSet presAssocID="{DF3C2B25-7334-4415-871E-EC6B0A9B647D}" presName="image7" presStyleCnt="0"/>
      <dgm:spPr/>
    </dgm:pt>
    <dgm:pt modelId="{C627B3F0-9273-47C3-86ED-A22E4A117593}" type="pres">
      <dgm:prSet presAssocID="{DF3C2B25-7334-4415-871E-EC6B0A9B647D}" presName="imageRepeatNode" presStyleLbl="alignAcc1" presStyleIdx="6" presStyleCnt="7" custLinFactNeighborX="-1349" custLinFactNeighborY="-7063"/>
      <dgm:spPr/>
    </dgm:pt>
    <dgm:pt modelId="{129CF64D-BF58-40A0-92F4-32E4D027C050}" type="pres">
      <dgm:prSet presAssocID="{DF3C2B25-7334-4415-871E-EC6B0A9B647D}" presName="imageaccent7" presStyleCnt="0"/>
      <dgm:spPr/>
    </dgm:pt>
    <dgm:pt modelId="{F467A9CB-D044-450D-8DDA-CC9CFE25EF4C}" type="pres">
      <dgm:prSet presAssocID="{DF3C2B25-7334-4415-871E-EC6B0A9B647D}" presName="accentRepeatNode" presStyleLbl="solidAlignAcc1" presStyleIdx="13" presStyleCnt="14" custLinFactX="1486618" custLinFactY="150786" custLinFactNeighborX="1500000" custLinFactNeighborY="200000"/>
      <dgm:spPr>
        <a:solidFill>
          <a:srgbClr val="4C7F2E"/>
        </a:solidFill>
        <a:ln>
          <a:solidFill>
            <a:srgbClr val="4C7F2E"/>
          </a:solidFill>
        </a:ln>
      </dgm:spPr>
    </dgm:pt>
  </dgm:ptLst>
  <dgm:cxnLst>
    <dgm:cxn modelId="{A15BD201-04BD-4824-A00D-12A8E1417318}" type="presOf" srcId="{07C84CAE-B55C-49C1-98CC-82AF49BE691A}" destId="{F8D13B2A-7141-4634-9BBD-1A3E2B0FBC84}" srcOrd="0" destOrd="0" presId="urn:microsoft.com/office/officeart/2008/layout/HexagonCluster"/>
    <dgm:cxn modelId="{3E83191B-1749-4E11-9200-F98FC5376D0C}" srcId="{BB2C5377-9CFD-4C05-A3C8-93455E7ECC5A}" destId="{A557F3BB-6B60-4AD3-A8FA-1922C5DCB482}" srcOrd="1" destOrd="0" parTransId="{ED813787-125E-4FA0-8C75-F8FB87E1AF19}" sibTransId="{B6F18095-1BF3-4196-9A02-6D04C04B8C11}"/>
    <dgm:cxn modelId="{78E9A237-F404-467C-B504-00B3F8255CC1}" type="presOf" srcId="{7523FCEC-1C0E-4ABC-AAD9-B886898276F8}" destId="{3E6EEA5D-5533-47E2-BCEA-739962670494}" srcOrd="0" destOrd="0" presId="urn:microsoft.com/office/officeart/2008/layout/HexagonCluster"/>
    <dgm:cxn modelId="{B1F7C640-3877-41E7-B05C-0EAD2BB3E505}" type="presOf" srcId="{BE01C48C-C648-4D8C-A19A-DFA7D60AE978}" destId="{83D527D6-0E14-4A27-AB0E-52EBC6611DE5}" srcOrd="0" destOrd="0" presId="urn:microsoft.com/office/officeart/2008/layout/HexagonCluster"/>
    <dgm:cxn modelId="{AA530B5E-211A-4FAB-BCC3-8F98FAA56827}" type="presOf" srcId="{6423927F-C48E-4485-B14E-C16159DA6780}" destId="{FA81A23C-E1A7-47A1-AD17-FCF5873AC8BD}" srcOrd="0" destOrd="0" presId="urn:microsoft.com/office/officeart/2008/layout/HexagonCluster"/>
    <dgm:cxn modelId="{8A499763-4291-4473-B16E-BD6449BB0ECD}" type="presOf" srcId="{E8487054-6C0E-4BE0-BB76-2D3B66F4D601}" destId="{02EF73CB-F7DA-42E9-B3BA-8BBA9C72564D}" srcOrd="0" destOrd="0" presId="urn:microsoft.com/office/officeart/2008/layout/HexagonCluster"/>
    <dgm:cxn modelId="{C874EE68-7E69-46EB-BA4F-BAF621E19104}" type="presOf" srcId="{DF3C2B25-7334-4415-871E-EC6B0A9B647D}" destId="{C627B3F0-9273-47C3-86ED-A22E4A117593}" srcOrd="0" destOrd="0" presId="urn:microsoft.com/office/officeart/2008/layout/HexagonCluster"/>
    <dgm:cxn modelId="{515CC66B-33DC-4F26-9646-28C3274B6829}" type="presOf" srcId="{B605EE7B-ECF6-4090-9567-D0DD02B686DE}" destId="{64644F2C-BB9B-4916-B888-8E878BA9842D}" srcOrd="0" destOrd="0" presId="urn:microsoft.com/office/officeart/2008/layout/HexagonCluster"/>
    <dgm:cxn modelId="{0110534C-7589-411F-88A1-F2AE5CBF03A5}" type="presOf" srcId="{CE7A6509-89CC-4AC4-A955-A8B853677CA1}" destId="{3CF6DE08-2AD6-4EC4-A68D-A66B330CC5C5}" srcOrd="0" destOrd="0" presId="urn:microsoft.com/office/officeart/2008/layout/HexagonCluster"/>
    <dgm:cxn modelId="{633EB172-1E37-4CC0-BA5C-761D4858AC30}" type="presOf" srcId="{B6F18095-1BF3-4196-9A02-6D04C04B8C11}" destId="{22F9CC33-C39B-4C15-B79F-CDB4DE674C92}" srcOrd="0" destOrd="0" presId="urn:microsoft.com/office/officeart/2008/layout/HexagonCluster"/>
    <dgm:cxn modelId="{1100147A-48B5-418E-BE6A-3443CBE999E8}" srcId="{BB2C5377-9CFD-4C05-A3C8-93455E7ECC5A}" destId="{B605EE7B-ECF6-4090-9567-D0DD02B686DE}" srcOrd="5" destOrd="0" parTransId="{1114C44C-FB6C-432F-8B66-4356D42F81E8}" sibTransId="{CE7A6509-89CC-4AC4-A955-A8B853677CA1}"/>
    <dgm:cxn modelId="{DF39DB8A-29C4-4327-916A-5F63ACC0233A}" type="presOf" srcId="{BB2C5377-9CFD-4C05-A3C8-93455E7ECC5A}" destId="{C4485943-8B04-404A-8EC7-F3571A60BF3A}" srcOrd="0" destOrd="0" presId="urn:microsoft.com/office/officeart/2008/layout/HexagonCluster"/>
    <dgm:cxn modelId="{CEA6D78D-C106-4F32-B76C-1FCD44796692}" srcId="{BB2C5377-9CFD-4C05-A3C8-93455E7ECC5A}" destId="{E8487054-6C0E-4BE0-BB76-2D3B66F4D601}" srcOrd="6" destOrd="0" parTransId="{AEC0AABF-8923-4B5C-BE24-9DEEA3D2E4E3}" sibTransId="{DF3C2B25-7334-4415-871E-EC6B0A9B647D}"/>
    <dgm:cxn modelId="{08BDE7B3-D3E1-42AF-8754-49FD0854FCEA}" srcId="{BB2C5377-9CFD-4C05-A3C8-93455E7ECC5A}" destId="{EA349478-622C-4634-A160-7BE945A26732}" srcOrd="2" destOrd="0" parTransId="{64C0057A-8294-415B-8C7F-D23915425FE9}" sibTransId="{6423927F-C48E-4485-B14E-C16159DA6780}"/>
    <dgm:cxn modelId="{BEA1C5C4-A6AA-4EBE-96C6-FB43341E2197}" srcId="{BB2C5377-9CFD-4C05-A3C8-93455E7ECC5A}" destId="{07C84CAE-B55C-49C1-98CC-82AF49BE691A}" srcOrd="0" destOrd="0" parTransId="{1537C819-AF90-452E-9CBD-EA4215AA2E6F}" sibTransId="{5EB61725-7E2C-42A0-8C8A-B0388885D5D5}"/>
    <dgm:cxn modelId="{69D1DFD2-915B-4C72-B2F1-363BAB881AF1}" type="presOf" srcId="{EA349478-622C-4634-A160-7BE945A26732}" destId="{BC23147F-B0CE-439E-A818-045CBDB5BD27}" srcOrd="0" destOrd="0" presId="urn:microsoft.com/office/officeart/2008/layout/HexagonCluster"/>
    <dgm:cxn modelId="{B4EE96D9-2D71-44C9-B6A6-3525264C0250}" type="presOf" srcId="{A44B10F0-471D-4ECF-A2F8-9327A27A96E5}" destId="{61788074-6FD3-45D1-9757-523521EF3CA2}" srcOrd="0" destOrd="0" presId="urn:microsoft.com/office/officeart/2008/layout/HexagonCluster"/>
    <dgm:cxn modelId="{856634DB-861D-4C44-A648-D9D4D6E04D39}" type="presOf" srcId="{25486023-BA3A-41B3-BBEF-326D9D997363}" destId="{FFF4C85B-432C-4A41-BAE4-0DA4BC74E04A}" srcOrd="0" destOrd="0" presId="urn:microsoft.com/office/officeart/2008/layout/HexagonCluster"/>
    <dgm:cxn modelId="{814108E7-598A-4A99-BA2D-E1DBD0EBA4DA}" srcId="{BB2C5377-9CFD-4C05-A3C8-93455E7ECC5A}" destId="{25486023-BA3A-41B3-BBEF-326D9D997363}" srcOrd="3" destOrd="0" parTransId="{6CEB80D2-0CB9-4DAD-869F-628A1BAF289B}" sibTransId="{BE01C48C-C648-4D8C-A19A-DFA7D60AE978}"/>
    <dgm:cxn modelId="{3982EEE7-9518-40B5-9714-02A4E32B512E}" type="presOf" srcId="{5EB61725-7E2C-42A0-8C8A-B0388885D5D5}" destId="{77E13E1C-D081-47C1-A919-DCFF50F6131F}" srcOrd="0" destOrd="0" presId="urn:microsoft.com/office/officeart/2008/layout/HexagonCluster"/>
    <dgm:cxn modelId="{A7C2C7F5-77B3-4AD4-9426-EC22387105D6}" type="presOf" srcId="{A557F3BB-6B60-4AD3-A8FA-1922C5DCB482}" destId="{70A32141-F122-4D76-B15A-758261113523}" srcOrd="0" destOrd="0" presId="urn:microsoft.com/office/officeart/2008/layout/HexagonCluster"/>
    <dgm:cxn modelId="{04AE27F8-9AF4-4078-BBA1-27C0072CBBCD}" srcId="{BB2C5377-9CFD-4C05-A3C8-93455E7ECC5A}" destId="{A44B10F0-471D-4ECF-A2F8-9327A27A96E5}" srcOrd="4" destOrd="0" parTransId="{7F564331-0980-4AD8-977D-FA2F37BE75CE}" sibTransId="{7523FCEC-1C0E-4ABC-AAD9-B886898276F8}"/>
    <dgm:cxn modelId="{6B2777AE-22B2-4002-9825-827691663A7D}" type="presParOf" srcId="{C4485943-8B04-404A-8EC7-F3571A60BF3A}" destId="{AB4C2A79-9E19-4884-B390-B087E64CE9D5}" srcOrd="0" destOrd="0" presId="urn:microsoft.com/office/officeart/2008/layout/HexagonCluster"/>
    <dgm:cxn modelId="{E45DC199-7C68-49D5-A3F9-058C02ECFA39}" type="presParOf" srcId="{AB4C2A79-9E19-4884-B390-B087E64CE9D5}" destId="{F8D13B2A-7141-4634-9BBD-1A3E2B0FBC84}" srcOrd="0" destOrd="0" presId="urn:microsoft.com/office/officeart/2008/layout/HexagonCluster"/>
    <dgm:cxn modelId="{7219D506-2288-4528-A079-6A0C1D50ADAF}" type="presParOf" srcId="{C4485943-8B04-404A-8EC7-F3571A60BF3A}" destId="{0217345E-7B77-46AF-930A-BD52CAA648F6}" srcOrd="1" destOrd="0" presId="urn:microsoft.com/office/officeart/2008/layout/HexagonCluster"/>
    <dgm:cxn modelId="{CB777C6D-73C1-4756-BA7D-D6513982A14D}" type="presParOf" srcId="{0217345E-7B77-46AF-930A-BD52CAA648F6}" destId="{8311A582-8CAA-4454-9A65-97231F573BB6}" srcOrd="0" destOrd="0" presId="urn:microsoft.com/office/officeart/2008/layout/HexagonCluster"/>
    <dgm:cxn modelId="{CCB7C83D-7ECD-4B43-8C0F-695D9B0286D3}" type="presParOf" srcId="{C4485943-8B04-404A-8EC7-F3571A60BF3A}" destId="{2A105681-902A-40CD-81F6-8AB084063450}" srcOrd="2" destOrd="0" presId="urn:microsoft.com/office/officeart/2008/layout/HexagonCluster"/>
    <dgm:cxn modelId="{DCB8AE5B-AC65-410E-8FC8-1128F0BB3723}" type="presParOf" srcId="{2A105681-902A-40CD-81F6-8AB084063450}" destId="{77E13E1C-D081-47C1-A919-DCFF50F6131F}" srcOrd="0" destOrd="0" presId="urn:microsoft.com/office/officeart/2008/layout/HexagonCluster"/>
    <dgm:cxn modelId="{8D6682F7-555E-44E7-BC18-CE94A684A608}" type="presParOf" srcId="{C4485943-8B04-404A-8EC7-F3571A60BF3A}" destId="{D68B9408-E1C4-429A-B3A0-DF0631059B59}" srcOrd="3" destOrd="0" presId="urn:microsoft.com/office/officeart/2008/layout/HexagonCluster"/>
    <dgm:cxn modelId="{5367F0FC-50E4-4874-8357-ACF2A42B6D7A}" type="presParOf" srcId="{D68B9408-E1C4-429A-B3A0-DF0631059B59}" destId="{C7C6F216-C209-495C-98B0-943A2D7D455B}" srcOrd="0" destOrd="0" presId="urn:microsoft.com/office/officeart/2008/layout/HexagonCluster"/>
    <dgm:cxn modelId="{A8FDDA3C-F74D-4FEF-8819-BC12045B7827}" type="presParOf" srcId="{C4485943-8B04-404A-8EC7-F3571A60BF3A}" destId="{B4987FE5-7392-431B-882E-0E63009897BD}" srcOrd="4" destOrd="0" presId="urn:microsoft.com/office/officeart/2008/layout/HexagonCluster"/>
    <dgm:cxn modelId="{BEE1E144-9B7F-44BB-95F5-5C3B184D7FE4}" type="presParOf" srcId="{B4987FE5-7392-431B-882E-0E63009897BD}" destId="{70A32141-F122-4D76-B15A-758261113523}" srcOrd="0" destOrd="0" presId="urn:microsoft.com/office/officeart/2008/layout/HexagonCluster"/>
    <dgm:cxn modelId="{90BD4980-99FC-47CD-9B1F-BB6C5B17D2FB}" type="presParOf" srcId="{C4485943-8B04-404A-8EC7-F3571A60BF3A}" destId="{28FCF16A-B8C7-4BE0-BB3E-9DF1E3252A91}" srcOrd="5" destOrd="0" presId="urn:microsoft.com/office/officeart/2008/layout/HexagonCluster"/>
    <dgm:cxn modelId="{B7162C19-0871-453F-907D-91A54C60C95B}" type="presParOf" srcId="{28FCF16A-B8C7-4BE0-BB3E-9DF1E3252A91}" destId="{19DF502E-E7FA-4EB8-8398-A8EB196ED375}" srcOrd="0" destOrd="0" presId="urn:microsoft.com/office/officeart/2008/layout/HexagonCluster"/>
    <dgm:cxn modelId="{932A06B3-2037-466F-964A-9322AB2F6008}" type="presParOf" srcId="{C4485943-8B04-404A-8EC7-F3571A60BF3A}" destId="{0A6E56CE-1C55-4992-9CEE-257674DF6F55}" srcOrd="6" destOrd="0" presId="urn:microsoft.com/office/officeart/2008/layout/HexagonCluster"/>
    <dgm:cxn modelId="{F1725839-CEC8-4D00-A352-9BDB2AF570CC}" type="presParOf" srcId="{0A6E56CE-1C55-4992-9CEE-257674DF6F55}" destId="{22F9CC33-C39B-4C15-B79F-CDB4DE674C92}" srcOrd="0" destOrd="0" presId="urn:microsoft.com/office/officeart/2008/layout/HexagonCluster"/>
    <dgm:cxn modelId="{ECC52D7C-9472-454E-99FD-1A7FF645DA21}" type="presParOf" srcId="{C4485943-8B04-404A-8EC7-F3571A60BF3A}" destId="{28A488E9-CC9B-4BF0-B9BB-E7E7EF126573}" srcOrd="7" destOrd="0" presId="urn:microsoft.com/office/officeart/2008/layout/HexagonCluster"/>
    <dgm:cxn modelId="{7CB422DB-08B7-4C1B-8DB9-56048E3049E8}" type="presParOf" srcId="{28A488E9-CC9B-4BF0-B9BB-E7E7EF126573}" destId="{FEA66F91-866E-4814-8ED9-34C42664A2B1}" srcOrd="0" destOrd="0" presId="urn:microsoft.com/office/officeart/2008/layout/HexagonCluster"/>
    <dgm:cxn modelId="{28359351-24AC-4517-B3E3-4D6E49C5582F}" type="presParOf" srcId="{C4485943-8B04-404A-8EC7-F3571A60BF3A}" destId="{9504E923-08B1-4EA6-8B3D-04731F103F71}" srcOrd="8" destOrd="0" presId="urn:microsoft.com/office/officeart/2008/layout/HexagonCluster"/>
    <dgm:cxn modelId="{1293D503-6D09-4D8F-9A28-C5F48C1C8E52}" type="presParOf" srcId="{9504E923-08B1-4EA6-8B3D-04731F103F71}" destId="{BC23147F-B0CE-439E-A818-045CBDB5BD27}" srcOrd="0" destOrd="0" presId="urn:microsoft.com/office/officeart/2008/layout/HexagonCluster"/>
    <dgm:cxn modelId="{F5683B03-EB74-4C2E-8C34-2A6A18486D36}" type="presParOf" srcId="{C4485943-8B04-404A-8EC7-F3571A60BF3A}" destId="{B53B7970-FCDF-423E-8E7F-2BD59E27EC76}" srcOrd="9" destOrd="0" presId="urn:microsoft.com/office/officeart/2008/layout/HexagonCluster"/>
    <dgm:cxn modelId="{45DC9E1A-D685-4A16-A2B5-C9D119EB0FC7}" type="presParOf" srcId="{B53B7970-FCDF-423E-8E7F-2BD59E27EC76}" destId="{4CF383D2-E2B8-4EAE-BB96-32C5ECE85B54}" srcOrd="0" destOrd="0" presId="urn:microsoft.com/office/officeart/2008/layout/HexagonCluster"/>
    <dgm:cxn modelId="{1BF7A44C-A784-4405-8C15-F51B599905B2}" type="presParOf" srcId="{C4485943-8B04-404A-8EC7-F3571A60BF3A}" destId="{4DDE51D0-8250-427A-8D2B-84DB63B7D8A0}" srcOrd="10" destOrd="0" presId="urn:microsoft.com/office/officeart/2008/layout/HexagonCluster"/>
    <dgm:cxn modelId="{18A10C34-1F4A-432C-A660-5C2AB8F2A1C4}" type="presParOf" srcId="{4DDE51D0-8250-427A-8D2B-84DB63B7D8A0}" destId="{FA81A23C-E1A7-47A1-AD17-FCF5873AC8BD}" srcOrd="0" destOrd="0" presId="urn:microsoft.com/office/officeart/2008/layout/HexagonCluster"/>
    <dgm:cxn modelId="{FA8B3331-26B5-42F2-B97F-95D2702A4A43}" type="presParOf" srcId="{C4485943-8B04-404A-8EC7-F3571A60BF3A}" destId="{042EC40C-36F2-4271-A616-8FE02FF038C2}" srcOrd="11" destOrd="0" presId="urn:microsoft.com/office/officeart/2008/layout/HexagonCluster"/>
    <dgm:cxn modelId="{C6945C88-62C4-4F9A-8A76-3E23AC286CD7}" type="presParOf" srcId="{042EC40C-36F2-4271-A616-8FE02FF038C2}" destId="{E06325D8-4F3D-4292-83E0-DBE14B5B6419}" srcOrd="0" destOrd="0" presId="urn:microsoft.com/office/officeart/2008/layout/HexagonCluster"/>
    <dgm:cxn modelId="{8FCFEE4F-FFC3-426A-8A59-E630E0429C97}" type="presParOf" srcId="{C4485943-8B04-404A-8EC7-F3571A60BF3A}" destId="{BFD40E42-37B2-46B5-BCD3-661CAEDE92E3}" srcOrd="12" destOrd="0" presId="urn:microsoft.com/office/officeart/2008/layout/HexagonCluster"/>
    <dgm:cxn modelId="{D39D44AD-312B-4C94-A0AF-08BE94A02BA4}" type="presParOf" srcId="{BFD40E42-37B2-46B5-BCD3-661CAEDE92E3}" destId="{FFF4C85B-432C-4A41-BAE4-0DA4BC74E04A}" srcOrd="0" destOrd="0" presId="urn:microsoft.com/office/officeart/2008/layout/HexagonCluster"/>
    <dgm:cxn modelId="{541AA761-DB7C-4ED2-8EF0-0E452C543E50}" type="presParOf" srcId="{C4485943-8B04-404A-8EC7-F3571A60BF3A}" destId="{A8B81759-A1DD-4D2E-ACED-B8308C11C3F3}" srcOrd="13" destOrd="0" presId="urn:microsoft.com/office/officeart/2008/layout/HexagonCluster"/>
    <dgm:cxn modelId="{69253941-8EA6-4820-A20E-DD1FEE471363}" type="presParOf" srcId="{A8B81759-A1DD-4D2E-ACED-B8308C11C3F3}" destId="{92C83895-649C-4C61-80E6-329123E97537}" srcOrd="0" destOrd="0" presId="urn:microsoft.com/office/officeart/2008/layout/HexagonCluster"/>
    <dgm:cxn modelId="{2B639DA5-F95C-4F88-AA19-BDD4EA4D954F}" type="presParOf" srcId="{C4485943-8B04-404A-8EC7-F3571A60BF3A}" destId="{3BEADAEE-8BAE-4303-89E3-108F862A53BB}" srcOrd="14" destOrd="0" presId="urn:microsoft.com/office/officeart/2008/layout/HexagonCluster"/>
    <dgm:cxn modelId="{718C57A0-E806-452B-AAEE-FEB877819BE5}" type="presParOf" srcId="{3BEADAEE-8BAE-4303-89E3-108F862A53BB}" destId="{83D527D6-0E14-4A27-AB0E-52EBC6611DE5}" srcOrd="0" destOrd="0" presId="urn:microsoft.com/office/officeart/2008/layout/HexagonCluster"/>
    <dgm:cxn modelId="{FCE3525E-989F-42A1-A1C0-BA58E9A4A5E2}" type="presParOf" srcId="{C4485943-8B04-404A-8EC7-F3571A60BF3A}" destId="{DAF9789A-D7FA-490C-AC6E-6BD964392C73}" srcOrd="15" destOrd="0" presId="urn:microsoft.com/office/officeart/2008/layout/HexagonCluster"/>
    <dgm:cxn modelId="{EFF9B97F-25C7-4FBA-B5A6-B460C65FEB8F}" type="presParOf" srcId="{DAF9789A-D7FA-490C-AC6E-6BD964392C73}" destId="{7789CA09-2A5B-471F-999A-16B5241B6D2D}" srcOrd="0" destOrd="0" presId="urn:microsoft.com/office/officeart/2008/layout/HexagonCluster"/>
    <dgm:cxn modelId="{94E6ED31-F607-403C-A68F-A8F8B6F2538A}" type="presParOf" srcId="{C4485943-8B04-404A-8EC7-F3571A60BF3A}" destId="{4B01014D-941E-40FD-91CB-6FDD187CA0B2}" srcOrd="16" destOrd="0" presId="urn:microsoft.com/office/officeart/2008/layout/HexagonCluster"/>
    <dgm:cxn modelId="{CBD7E217-4B5E-423F-94D9-A3C9B4906660}" type="presParOf" srcId="{4B01014D-941E-40FD-91CB-6FDD187CA0B2}" destId="{61788074-6FD3-45D1-9757-523521EF3CA2}" srcOrd="0" destOrd="0" presId="urn:microsoft.com/office/officeart/2008/layout/HexagonCluster"/>
    <dgm:cxn modelId="{088B6CD9-5438-4284-9E61-8E8CBA11E515}" type="presParOf" srcId="{C4485943-8B04-404A-8EC7-F3571A60BF3A}" destId="{558F3EC1-C1D6-4D38-A256-CAAD63173534}" srcOrd="17" destOrd="0" presId="urn:microsoft.com/office/officeart/2008/layout/HexagonCluster"/>
    <dgm:cxn modelId="{3CE3A301-3810-463C-83F6-9D2C9C3165B6}" type="presParOf" srcId="{558F3EC1-C1D6-4D38-A256-CAAD63173534}" destId="{55CB1A8C-23B2-41F9-99F9-8F944AC0EB8B}" srcOrd="0" destOrd="0" presId="urn:microsoft.com/office/officeart/2008/layout/HexagonCluster"/>
    <dgm:cxn modelId="{8ED4D02F-9BA8-4E8C-9E3A-A86D2DB9B35A}" type="presParOf" srcId="{C4485943-8B04-404A-8EC7-F3571A60BF3A}" destId="{432DAB9F-6176-4E9C-8450-514119F57425}" srcOrd="18" destOrd="0" presId="urn:microsoft.com/office/officeart/2008/layout/HexagonCluster"/>
    <dgm:cxn modelId="{ACBB9462-D98E-4B86-967A-8660500F9F86}" type="presParOf" srcId="{432DAB9F-6176-4E9C-8450-514119F57425}" destId="{3E6EEA5D-5533-47E2-BCEA-739962670494}" srcOrd="0" destOrd="0" presId="urn:microsoft.com/office/officeart/2008/layout/HexagonCluster"/>
    <dgm:cxn modelId="{7077B7B6-DA88-4340-9FA4-B177BEE1F8A5}" type="presParOf" srcId="{C4485943-8B04-404A-8EC7-F3571A60BF3A}" destId="{34860FED-2977-400D-9E85-D9E1EE68170F}" srcOrd="19" destOrd="0" presId="urn:microsoft.com/office/officeart/2008/layout/HexagonCluster"/>
    <dgm:cxn modelId="{CEA26560-57B1-4FB8-AB61-0DF3369B5DB1}" type="presParOf" srcId="{34860FED-2977-400D-9E85-D9E1EE68170F}" destId="{013CDC68-D130-4486-8661-B02CF9A705DB}" srcOrd="0" destOrd="0" presId="urn:microsoft.com/office/officeart/2008/layout/HexagonCluster"/>
    <dgm:cxn modelId="{CCB65E93-B8D5-4900-B9E7-18B981D84610}" type="presParOf" srcId="{C4485943-8B04-404A-8EC7-F3571A60BF3A}" destId="{FE237478-9AB6-46D6-9C9A-C0626A02E6B6}" srcOrd="20" destOrd="0" presId="urn:microsoft.com/office/officeart/2008/layout/HexagonCluster"/>
    <dgm:cxn modelId="{494211D7-7A98-4CD2-8F0A-A9EF2683E2AC}" type="presParOf" srcId="{FE237478-9AB6-46D6-9C9A-C0626A02E6B6}" destId="{64644F2C-BB9B-4916-B888-8E878BA9842D}" srcOrd="0" destOrd="0" presId="urn:microsoft.com/office/officeart/2008/layout/HexagonCluster"/>
    <dgm:cxn modelId="{DDB49933-E614-442C-97E5-AD8263D430E1}" type="presParOf" srcId="{C4485943-8B04-404A-8EC7-F3571A60BF3A}" destId="{1528448C-177D-4CE2-857E-6150A84AEACB}" srcOrd="21" destOrd="0" presId="urn:microsoft.com/office/officeart/2008/layout/HexagonCluster"/>
    <dgm:cxn modelId="{3960807A-0F8F-44B4-9D72-D44307A0795D}" type="presParOf" srcId="{1528448C-177D-4CE2-857E-6150A84AEACB}" destId="{4DEC753D-61A0-43D9-B5F1-77F244C82636}" srcOrd="0" destOrd="0" presId="urn:microsoft.com/office/officeart/2008/layout/HexagonCluster"/>
    <dgm:cxn modelId="{F5C79572-C6E5-4E0A-9E49-E30D5CDCCEF1}" type="presParOf" srcId="{C4485943-8B04-404A-8EC7-F3571A60BF3A}" destId="{405A2D21-F1AF-498F-86D1-18B1A76D54A6}" srcOrd="22" destOrd="0" presId="urn:microsoft.com/office/officeart/2008/layout/HexagonCluster"/>
    <dgm:cxn modelId="{FABFE43F-2602-4998-B326-770CFA8310E7}" type="presParOf" srcId="{405A2D21-F1AF-498F-86D1-18B1A76D54A6}" destId="{3CF6DE08-2AD6-4EC4-A68D-A66B330CC5C5}" srcOrd="0" destOrd="0" presId="urn:microsoft.com/office/officeart/2008/layout/HexagonCluster"/>
    <dgm:cxn modelId="{54AFA686-F629-41B0-AF10-5005B1E9DDF4}" type="presParOf" srcId="{C4485943-8B04-404A-8EC7-F3571A60BF3A}" destId="{9D6DC391-52C5-40DE-9690-86A8FF214D3B}" srcOrd="23" destOrd="0" presId="urn:microsoft.com/office/officeart/2008/layout/HexagonCluster"/>
    <dgm:cxn modelId="{C2ACABDD-6BE3-40A3-B5F0-D54AD1879F6E}" type="presParOf" srcId="{9D6DC391-52C5-40DE-9690-86A8FF214D3B}" destId="{760F0116-694B-4897-ABFB-1E6C83288000}" srcOrd="0" destOrd="0" presId="urn:microsoft.com/office/officeart/2008/layout/HexagonCluster"/>
    <dgm:cxn modelId="{8358328E-568F-48EB-B8ED-46273FCD56F0}" type="presParOf" srcId="{C4485943-8B04-404A-8EC7-F3571A60BF3A}" destId="{FC3E874F-7802-49C1-8CED-5E759F354860}" srcOrd="24" destOrd="0" presId="urn:microsoft.com/office/officeart/2008/layout/HexagonCluster"/>
    <dgm:cxn modelId="{2173BFC9-65F7-40C4-91AA-63BB880461A4}" type="presParOf" srcId="{FC3E874F-7802-49C1-8CED-5E759F354860}" destId="{02EF73CB-F7DA-42E9-B3BA-8BBA9C72564D}" srcOrd="0" destOrd="0" presId="urn:microsoft.com/office/officeart/2008/layout/HexagonCluster"/>
    <dgm:cxn modelId="{311E2012-A494-40E3-82C9-EFA172287820}" type="presParOf" srcId="{C4485943-8B04-404A-8EC7-F3571A60BF3A}" destId="{C4EF8F9B-42B1-48F1-8143-7EB4FF933E16}" srcOrd="25" destOrd="0" presId="urn:microsoft.com/office/officeart/2008/layout/HexagonCluster"/>
    <dgm:cxn modelId="{9E7A80CA-9F76-46E0-85CE-500B2710B17A}" type="presParOf" srcId="{C4EF8F9B-42B1-48F1-8143-7EB4FF933E16}" destId="{18D28BC5-A72D-4B07-A106-0C988A0C7D00}" srcOrd="0" destOrd="0" presId="urn:microsoft.com/office/officeart/2008/layout/HexagonCluster"/>
    <dgm:cxn modelId="{30031A47-D4C8-4F04-902D-4C2868D07E38}" type="presParOf" srcId="{C4485943-8B04-404A-8EC7-F3571A60BF3A}" destId="{D2FAB11E-845E-4934-B727-312DE7F86E91}" srcOrd="26" destOrd="0" presId="urn:microsoft.com/office/officeart/2008/layout/HexagonCluster"/>
    <dgm:cxn modelId="{9E30B973-2DAD-413A-A524-577C6A2402C4}" type="presParOf" srcId="{D2FAB11E-845E-4934-B727-312DE7F86E91}" destId="{C627B3F0-9273-47C3-86ED-A22E4A117593}" srcOrd="0" destOrd="0" presId="urn:microsoft.com/office/officeart/2008/layout/HexagonCluster"/>
    <dgm:cxn modelId="{40880D46-2454-41C2-A2A1-61BBBF6F0645}" type="presParOf" srcId="{C4485943-8B04-404A-8EC7-F3571A60BF3A}" destId="{129CF64D-BF58-40A0-92F4-32E4D027C050}" srcOrd="27" destOrd="0" presId="urn:microsoft.com/office/officeart/2008/layout/HexagonCluster"/>
    <dgm:cxn modelId="{151CDD5C-9011-4EB1-BDA6-6437EAB04093}" type="presParOf" srcId="{129CF64D-BF58-40A0-92F4-32E4D027C050}" destId="{F467A9CB-D044-450D-8DDA-CC9CFE25EF4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FE67DC-0C5D-4477-AD57-875D5B4D7A8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C775721-E2DA-4E0A-A1F6-27D12C73F298}">
      <dgm:prSet phldrT="[Текст]"/>
      <dgm:spPr/>
      <dgm:t>
        <a:bodyPr/>
        <a:lstStyle/>
        <a:p>
          <a:r>
            <a:rPr lang="uk-UA" dirty="0">
              <a:solidFill>
                <a:schemeClr val="bg1">
                  <a:lumMod val="85000"/>
                  <a:lumOff val="15000"/>
                </a:schemeClr>
              </a:solidFill>
            </a:rPr>
            <a:t>Протези нижніх кінцівок</a:t>
          </a:r>
        </a:p>
      </dgm:t>
    </dgm:pt>
    <dgm:pt modelId="{9C463E45-8685-4CEB-95C4-F9422E5D9B7F}" type="parTrans" cxnId="{14BD437C-B377-40F3-AE66-1E8714C07D49}">
      <dgm:prSet/>
      <dgm:spPr/>
      <dgm:t>
        <a:bodyPr/>
        <a:lstStyle/>
        <a:p>
          <a:endParaRPr lang="uk-UA"/>
        </a:p>
      </dgm:t>
    </dgm:pt>
    <dgm:pt modelId="{EFB94936-BC50-44B6-AA27-97C750FA0168}" type="sibTrans" cxnId="{14BD437C-B377-40F3-AE66-1E8714C07D49}">
      <dgm:prSet/>
      <dgm:spPr/>
      <dgm:t>
        <a:bodyPr/>
        <a:lstStyle/>
        <a:p>
          <a:endParaRPr lang="uk-UA"/>
        </a:p>
      </dgm:t>
    </dgm:pt>
    <dgm:pt modelId="{F71252BB-9C4E-4B78-9C3D-FDB886827EFA}">
      <dgm:prSet phldrT="[Текст]"/>
      <dgm:spPr/>
      <dgm:t>
        <a:bodyPr/>
        <a:lstStyle/>
        <a:p>
          <a:r>
            <a:rPr lang="uk-UA" dirty="0">
              <a:solidFill>
                <a:schemeClr val="bg1">
                  <a:lumMod val="85000"/>
                  <a:lumOff val="15000"/>
                </a:schemeClr>
              </a:solidFill>
            </a:rPr>
            <a:t>Ортопедичне взуття</a:t>
          </a:r>
        </a:p>
      </dgm:t>
    </dgm:pt>
    <dgm:pt modelId="{9ADCF767-201B-42AE-B4D5-2D22820F4BB8}" type="parTrans" cxnId="{1BACF8AA-E27F-477A-9E41-C29D35FCA2C8}">
      <dgm:prSet/>
      <dgm:spPr/>
      <dgm:t>
        <a:bodyPr/>
        <a:lstStyle/>
        <a:p>
          <a:endParaRPr lang="uk-UA"/>
        </a:p>
      </dgm:t>
    </dgm:pt>
    <dgm:pt modelId="{BC761080-8EF8-4A18-8896-4BB169ADEE4A}" type="sibTrans" cxnId="{1BACF8AA-E27F-477A-9E41-C29D35FCA2C8}">
      <dgm:prSet/>
      <dgm:spPr/>
      <dgm:t>
        <a:bodyPr/>
        <a:lstStyle/>
        <a:p>
          <a:endParaRPr lang="uk-UA"/>
        </a:p>
      </dgm:t>
    </dgm:pt>
    <dgm:pt modelId="{E5D8B1B7-2D09-408F-A176-15EE516CB2DF}">
      <dgm:prSet phldrT="[Текст]"/>
      <dgm:spPr/>
      <dgm:t>
        <a:bodyPr/>
        <a:lstStyle/>
        <a:p>
          <a:r>
            <a:rPr lang="uk-UA" dirty="0">
              <a:solidFill>
                <a:schemeClr val="bg1">
                  <a:lumMod val="85000"/>
                  <a:lumOff val="15000"/>
                </a:schemeClr>
              </a:solidFill>
            </a:rPr>
            <a:t>Протези молочної залози та ліфи</a:t>
          </a:r>
        </a:p>
      </dgm:t>
    </dgm:pt>
    <dgm:pt modelId="{2BD8DF06-245E-4381-927F-EFC6F9BF2E01}" type="parTrans" cxnId="{A2ED8D84-4F5B-47BE-A186-F347BA9EC1B1}">
      <dgm:prSet/>
      <dgm:spPr/>
      <dgm:t>
        <a:bodyPr/>
        <a:lstStyle/>
        <a:p>
          <a:endParaRPr lang="uk-UA"/>
        </a:p>
      </dgm:t>
    </dgm:pt>
    <dgm:pt modelId="{12B32FB5-C758-4CD4-B32A-FDE36C0B95B3}" type="sibTrans" cxnId="{A2ED8D84-4F5B-47BE-A186-F347BA9EC1B1}">
      <dgm:prSet/>
      <dgm:spPr/>
      <dgm:t>
        <a:bodyPr/>
        <a:lstStyle/>
        <a:p>
          <a:endParaRPr lang="uk-UA"/>
        </a:p>
      </dgm:t>
    </dgm:pt>
    <dgm:pt modelId="{CDE48FB8-2D8D-433A-9A48-D0052DEF5F21}">
      <dgm:prSet phldrT="[Текст]"/>
      <dgm:spPr/>
      <dgm:t>
        <a:bodyPr/>
        <a:lstStyle/>
        <a:p>
          <a:r>
            <a:rPr lang="uk-UA" dirty="0">
              <a:solidFill>
                <a:schemeClr val="bg1">
                  <a:lumMod val="85000"/>
                  <a:lumOff val="15000"/>
                </a:schemeClr>
              </a:solidFill>
            </a:rPr>
            <a:t>Засоби реабілітації</a:t>
          </a:r>
        </a:p>
      </dgm:t>
    </dgm:pt>
    <dgm:pt modelId="{9B44D8CD-0AE0-4F36-9470-03B604407BFB}" type="sibTrans" cxnId="{365555F2-B66B-4E79-AE9C-1F8579E6BD19}">
      <dgm:prSet/>
      <dgm:spPr/>
      <dgm:t>
        <a:bodyPr/>
        <a:lstStyle/>
        <a:p>
          <a:endParaRPr lang="uk-UA"/>
        </a:p>
      </dgm:t>
    </dgm:pt>
    <dgm:pt modelId="{20FE1457-7102-432A-A867-CC56291B40B6}" type="parTrans" cxnId="{365555F2-B66B-4E79-AE9C-1F8579E6BD19}">
      <dgm:prSet/>
      <dgm:spPr/>
      <dgm:t>
        <a:bodyPr/>
        <a:lstStyle/>
        <a:p>
          <a:endParaRPr lang="uk-UA"/>
        </a:p>
      </dgm:t>
    </dgm:pt>
    <dgm:pt modelId="{510C8694-811A-459F-B914-6F0A0A93946D}">
      <dgm:prSet/>
      <dgm:spPr/>
      <dgm:t>
        <a:bodyPr/>
        <a:lstStyle/>
        <a:p>
          <a:r>
            <a:rPr lang="uk-UA" dirty="0">
              <a:solidFill>
                <a:schemeClr val="bg1">
                  <a:lumMod val="85000"/>
                  <a:lumOff val="15000"/>
                </a:schemeClr>
              </a:solidFill>
            </a:rPr>
            <a:t>Виплачена компенсація за самостійно придбані мобільні телефони особам з інвалідністю по слуху та зору</a:t>
          </a:r>
        </a:p>
      </dgm:t>
    </dgm:pt>
    <dgm:pt modelId="{800B6847-56D3-401A-8A10-8201AD053139}" type="parTrans" cxnId="{9117789F-0C51-4313-8C8B-85C6954ADDE3}">
      <dgm:prSet/>
      <dgm:spPr/>
      <dgm:t>
        <a:bodyPr/>
        <a:lstStyle/>
        <a:p>
          <a:endParaRPr lang="uk-UA"/>
        </a:p>
      </dgm:t>
    </dgm:pt>
    <dgm:pt modelId="{7B5E57BB-1030-455C-B9F7-971A15395223}" type="sibTrans" cxnId="{9117789F-0C51-4313-8C8B-85C6954ADDE3}">
      <dgm:prSet/>
      <dgm:spPr/>
      <dgm:t>
        <a:bodyPr/>
        <a:lstStyle/>
        <a:p>
          <a:endParaRPr lang="uk-UA"/>
        </a:p>
      </dgm:t>
    </dgm:pt>
    <dgm:pt modelId="{6F292682-56BC-478B-B392-27C2D6036F54}" type="pres">
      <dgm:prSet presAssocID="{6AFE67DC-0C5D-4477-AD57-875D5B4D7A8A}" presName="linearFlow" presStyleCnt="0">
        <dgm:presLayoutVars>
          <dgm:dir/>
          <dgm:resizeHandles val="exact"/>
        </dgm:presLayoutVars>
      </dgm:prSet>
      <dgm:spPr/>
    </dgm:pt>
    <dgm:pt modelId="{07BC8A5F-EE98-405F-80D6-64F5500D892D}" type="pres">
      <dgm:prSet presAssocID="{E5D8B1B7-2D09-408F-A176-15EE516CB2DF}" presName="composite" presStyleCnt="0"/>
      <dgm:spPr/>
    </dgm:pt>
    <dgm:pt modelId="{A301177F-B78E-455F-97BF-50933D29938B}" type="pres">
      <dgm:prSet presAssocID="{E5D8B1B7-2D09-408F-A176-15EE516CB2DF}" presName="imgShp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89" t="-9390" r="-889" b="-14610"/>
          </a:stretch>
        </a:blipFill>
      </dgm:spPr>
    </dgm:pt>
    <dgm:pt modelId="{35D357D1-44F5-4D5E-BD06-4D9D60C13A1A}" type="pres">
      <dgm:prSet presAssocID="{E5D8B1B7-2D09-408F-A176-15EE516CB2DF}" presName="txShp" presStyleLbl="node1" presStyleIdx="0" presStyleCnt="5" custLinFactNeighborX="196" custLinFactNeighborY="11323">
        <dgm:presLayoutVars>
          <dgm:bulletEnabled val="1"/>
        </dgm:presLayoutVars>
      </dgm:prSet>
      <dgm:spPr/>
    </dgm:pt>
    <dgm:pt modelId="{75402637-FB54-4161-8AAE-CE3A0C979912}" type="pres">
      <dgm:prSet presAssocID="{12B32FB5-C758-4CD4-B32A-FDE36C0B95B3}" presName="spacing" presStyleCnt="0"/>
      <dgm:spPr/>
    </dgm:pt>
    <dgm:pt modelId="{0899A0AF-8737-443D-BA04-33A9ABABA4CB}" type="pres">
      <dgm:prSet presAssocID="{CC775721-E2DA-4E0A-A1F6-27D12C73F298}" presName="composite" presStyleCnt="0"/>
      <dgm:spPr/>
    </dgm:pt>
    <dgm:pt modelId="{48F76E44-3EF4-4ACE-9545-78328CE45D53}" type="pres">
      <dgm:prSet presAssocID="{CC775721-E2DA-4E0A-A1F6-27D12C73F298}" presName="imgShp" presStyleLbl="fgImgPlace1" presStyleIdx="1" presStyleCnt="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7" t="-1816" r="-25787" b="1816"/>
          </a:stretch>
        </a:blipFill>
      </dgm:spPr>
    </dgm:pt>
    <dgm:pt modelId="{6D6E417E-0580-4057-87C3-DDD419267DAB}" type="pres">
      <dgm:prSet presAssocID="{CC775721-E2DA-4E0A-A1F6-27D12C73F298}" presName="txShp" presStyleLbl="node1" presStyleIdx="1" presStyleCnt="5" custLinFactNeighborY="4029">
        <dgm:presLayoutVars>
          <dgm:bulletEnabled val="1"/>
        </dgm:presLayoutVars>
      </dgm:prSet>
      <dgm:spPr/>
    </dgm:pt>
    <dgm:pt modelId="{B954A8B1-77E7-4B64-B86C-CE92B8D9798F}" type="pres">
      <dgm:prSet presAssocID="{EFB94936-BC50-44B6-AA27-97C750FA0168}" presName="spacing" presStyleCnt="0"/>
      <dgm:spPr/>
    </dgm:pt>
    <dgm:pt modelId="{D4D23F67-C2F1-4597-8A15-BDE260506F03}" type="pres">
      <dgm:prSet presAssocID="{F71252BB-9C4E-4B78-9C3D-FDB886827EFA}" presName="composite" presStyleCnt="0"/>
      <dgm:spPr/>
    </dgm:pt>
    <dgm:pt modelId="{AF218675-2E67-4C72-9430-B8BC1DBEA9E8}" type="pres">
      <dgm:prSet presAssocID="{F71252BB-9C4E-4B78-9C3D-FDB886827EFA}" presName="imgShp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11" t="755" r="-500" b="-755"/>
          </a:stretch>
        </a:blipFill>
      </dgm:spPr>
    </dgm:pt>
    <dgm:pt modelId="{A55CC1A1-6617-4241-AA69-3A3FD198FAD5}" type="pres">
      <dgm:prSet presAssocID="{F71252BB-9C4E-4B78-9C3D-FDB886827EFA}" presName="txShp" presStyleLbl="node1" presStyleIdx="2" presStyleCnt="5">
        <dgm:presLayoutVars>
          <dgm:bulletEnabled val="1"/>
        </dgm:presLayoutVars>
      </dgm:prSet>
      <dgm:spPr/>
    </dgm:pt>
    <dgm:pt modelId="{8F57939D-96BF-4708-ADCA-9CD51B9BBB37}" type="pres">
      <dgm:prSet presAssocID="{BC761080-8EF8-4A18-8896-4BB169ADEE4A}" presName="spacing" presStyleCnt="0"/>
      <dgm:spPr/>
    </dgm:pt>
    <dgm:pt modelId="{5CA6D4A8-F5F7-4812-91A1-7B157FEAE708}" type="pres">
      <dgm:prSet presAssocID="{CDE48FB8-2D8D-433A-9A48-D0052DEF5F21}" presName="composite" presStyleCnt="0"/>
      <dgm:spPr/>
    </dgm:pt>
    <dgm:pt modelId="{0F8E1EBC-4214-4A11-9FE6-3E04D4625E65}" type="pres">
      <dgm:prSet presAssocID="{CDE48FB8-2D8D-433A-9A48-D0052DEF5F21}" presName="imgShp" presStyleLbl="fgImgPlac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67" t="2120" r="-30187" b="-2120"/>
          </a:stretch>
        </a:blipFill>
      </dgm:spPr>
    </dgm:pt>
    <dgm:pt modelId="{4C3E1789-348E-43AE-A749-EF9D83C0FEC9}" type="pres">
      <dgm:prSet presAssocID="{CDE48FB8-2D8D-433A-9A48-D0052DEF5F21}" presName="txShp" presStyleLbl="node1" presStyleIdx="3" presStyleCnt="5">
        <dgm:presLayoutVars>
          <dgm:bulletEnabled val="1"/>
        </dgm:presLayoutVars>
      </dgm:prSet>
      <dgm:spPr/>
    </dgm:pt>
    <dgm:pt modelId="{8C1A7E45-6D14-4787-A84D-C4C1AB6A32C0}" type="pres">
      <dgm:prSet presAssocID="{9B44D8CD-0AE0-4F36-9470-03B604407BFB}" presName="spacing" presStyleCnt="0"/>
      <dgm:spPr/>
    </dgm:pt>
    <dgm:pt modelId="{66668493-DE11-4E84-9395-7A4D7817A841}" type="pres">
      <dgm:prSet presAssocID="{510C8694-811A-459F-B914-6F0A0A93946D}" presName="composite" presStyleCnt="0"/>
      <dgm:spPr/>
    </dgm:pt>
    <dgm:pt modelId="{55EB46B6-DB70-4178-9E59-A0B7963E72EE}" type="pres">
      <dgm:prSet presAssocID="{510C8694-811A-459F-B914-6F0A0A93946D}" presName="imgShp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68" r="-30598"/>
          </a:stretch>
        </a:blipFill>
      </dgm:spPr>
    </dgm:pt>
    <dgm:pt modelId="{A085CAD0-10F1-48B3-AB46-081E25C4708E}" type="pres">
      <dgm:prSet presAssocID="{510C8694-811A-459F-B914-6F0A0A93946D}" presName="txShp" presStyleLbl="node1" presStyleIdx="4" presStyleCnt="5">
        <dgm:presLayoutVars>
          <dgm:bulletEnabled val="1"/>
        </dgm:presLayoutVars>
      </dgm:prSet>
      <dgm:spPr/>
    </dgm:pt>
  </dgm:ptLst>
  <dgm:cxnLst>
    <dgm:cxn modelId="{FC22492A-3973-4BD6-9971-FCDBE4E387E9}" type="presOf" srcId="{E5D8B1B7-2D09-408F-A176-15EE516CB2DF}" destId="{35D357D1-44F5-4D5E-BD06-4D9D60C13A1A}" srcOrd="0" destOrd="0" presId="urn:microsoft.com/office/officeart/2005/8/layout/vList3"/>
    <dgm:cxn modelId="{4DCA6340-B070-4EF1-8C20-75D587ABC359}" type="presOf" srcId="{CC775721-E2DA-4E0A-A1F6-27D12C73F298}" destId="{6D6E417E-0580-4057-87C3-DDD419267DAB}" srcOrd="0" destOrd="0" presId="urn:microsoft.com/office/officeart/2005/8/layout/vList3"/>
    <dgm:cxn modelId="{E6033874-B3F6-41E7-B66F-6F3765A3103D}" type="presOf" srcId="{6AFE67DC-0C5D-4477-AD57-875D5B4D7A8A}" destId="{6F292682-56BC-478B-B392-27C2D6036F54}" srcOrd="0" destOrd="0" presId="urn:microsoft.com/office/officeart/2005/8/layout/vList3"/>
    <dgm:cxn modelId="{14BD437C-B377-40F3-AE66-1E8714C07D49}" srcId="{6AFE67DC-0C5D-4477-AD57-875D5B4D7A8A}" destId="{CC775721-E2DA-4E0A-A1F6-27D12C73F298}" srcOrd="1" destOrd="0" parTransId="{9C463E45-8685-4CEB-95C4-F9422E5D9B7F}" sibTransId="{EFB94936-BC50-44B6-AA27-97C750FA0168}"/>
    <dgm:cxn modelId="{A2ED8D84-4F5B-47BE-A186-F347BA9EC1B1}" srcId="{6AFE67DC-0C5D-4477-AD57-875D5B4D7A8A}" destId="{E5D8B1B7-2D09-408F-A176-15EE516CB2DF}" srcOrd="0" destOrd="0" parTransId="{2BD8DF06-245E-4381-927F-EFC6F9BF2E01}" sibTransId="{12B32FB5-C758-4CD4-B32A-FDE36C0B95B3}"/>
    <dgm:cxn modelId="{DEF0F389-5BF7-4D0F-886A-F0B99EE44B46}" type="presOf" srcId="{CDE48FB8-2D8D-433A-9A48-D0052DEF5F21}" destId="{4C3E1789-348E-43AE-A749-EF9D83C0FEC9}" srcOrd="0" destOrd="0" presId="urn:microsoft.com/office/officeart/2005/8/layout/vList3"/>
    <dgm:cxn modelId="{8F1BEF99-A2A8-4ADF-B855-676659B95F1D}" type="presOf" srcId="{510C8694-811A-459F-B914-6F0A0A93946D}" destId="{A085CAD0-10F1-48B3-AB46-081E25C4708E}" srcOrd="0" destOrd="0" presId="urn:microsoft.com/office/officeart/2005/8/layout/vList3"/>
    <dgm:cxn modelId="{9117789F-0C51-4313-8C8B-85C6954ADDE3}" srcId="{6AFE67DC-0C5D-4477-AD57-875D5B4D7A8A}" destId="{510C8694-811A-459F-B914-6F0A0A93946D}" srcOrd="4" destOrd="0" parTransId="{800B6847-56D3-401A-8A10-8201AD053139}" sibTransId="{7B5E57BB-1030-455C-B9F7-971A15395223}"/>
    <dgm:cxn modelId="{1BACF8AA-E27F-477A-9E41-C29D35FCA2C8}" srcId="{6AFE67DC-0C5D-4477-AD57-875D5B4D7A8A}" destId="{F71252BB-9C4E-4B78-9C3D-FDB886827EFA}" srcOrd="2" destOrd="0" parTransId="{9ADCF767-201B-42AE-B4D5-2D22820F4BB8}" sibTransId="{BC761080-8EF8-4A18-8896-4BB169ADEE4A}"/>
    <dgm:cxn modelId="{645A33BC-9776-482C-A69E-29E8E06D1CA4}" type="presOf" srcId="{F71252BB-9C4E-4B78-9C3D-FDB886827EFA}" destId="{A55CC1A1-6617-4241-AA69-3A3FD198FAD5}" srcOrd="0" destOrd="0" presId="urn:microsoft.com/office/officeart/2005/8/layout/vList3"/>
    <dgm:cxn modelId="{365555F2-B66B-4E79-AE9C-1F8579E6BD19}" srcId="{6AFE67DC-0C5D-4477-AD57-875D5B4D7A8A}" destId="{CDE48FB8-2D8D-433A-9A48-D0052DEF5F21}" srcOrd="3" destOrd="0" parTransId="{20FE1457-7102-432A-A867-CC56291B40B6}" sibTransId="{9B44D8CD-0AE0-4F36-9470-03B604407BFB}"/>
    <dgm:cxn modelId="{47CB2071-06BB-4144-9D7F-3266D59A158E}" type="presParOf" srcId="{6F292682-56BC-478B-B392-27C2D6036F54}" destId="{07BC8A5F-EE98-405F-80D6-64F5500D892D}" srcOrd="0" destOrd="0" presId="urn:microsoft.com/office/officeart/2005/8/layout/vList3"/>
    <dgm:cxn modelId="{EA15B7E5-5C2F-4269-8218-72315CE065FA}" type="presParOf" srcId="{07BC8A5F-EE98-405F-80D6-64F5500D892D}" destId="{A301177F-B78E-455F-97BF-50933D29938B}" srcOrd="0" destOrd="0" presId="urn:microsoft.com/office/officeart/2005/8/layout/vList3"/>
    <dgm:cxn modelId="{00B80D24-4E97-4F3A-968B-4969AF177F3B}" type="presParOf" srcId="{07BC8A5F-EE98-405F-80D6-64F5500D892D}" destId="{35D357D1-44F5-4D5E-BD06-4D9D60C13A1A}" srcOrd="1" destOrd="0" presId="urn:microsoft.com/office/officeart/2005/8/layout/vList3"/>
    <dgm:cxn modelId="{A036C3DF-A3FF-49A2-9230-19EC0A3DFE83}" type="presParOf" srcId="{6F292682-56BC-478B-B392-27C2D6036F54}" destId="{75402637-FB54-4161-8AAE-CE3A0C979912}" srcOrd="1" destOrd="0" presId="urn:microsoft.com/office/officeart/2005/8/layout/vList3"/>
    <dgm:cxn modelId="{934F9A7B-3835-43D4-9527-A289D7AE71CF}" type="presParOf" srcId="{6F292682-56BC-478B-B392-27C2D6036F54}" destId="{0899A0AF-8737-443D-BA04-33A9ABABA4CB}" srcOrd="2" destOrd="0" presId="urn:microsoft.com/office/officeart/2005/8/layout/vList3"/>
    <dgm:cxn modelId="{D8E86527-718E-4113-9465-7DF7D4BC38F3}" type="presParOf" srcId="{0899A0AF-8737-443D-BA04-33A9ABABA4CB}" destId="{48F76E44-3EF4-4ACE-9545-78328CE45D53}" srcOrd="0" destOrd="0" presId="urn:microsoft.com/office/officeart/2005/8/layout/vList3"/>
    <dgm:cxn modelId="{AF56CEDA-EDEC-4ADB-AA40-070F00F5218A}" type="presParOf" srcId="{0899A0AF-8737-443D-BA04-33A9ABABA4CB}" destId="{6D6E417E-0580-4057-87C3-DDD419267DAB}" srcOrd="1" destOrd="0" presId="urn:microsoft.com/office/officeart/2005/8/layout/vList3"/>
    <dgm:cxn modelId="{652B11AD-4339-426C-AE9B-F7C3A51048A3}" type="presParOf" srcId="{6F292682-56BC-478B-B392-27C2D6036F54}" destId="{B954A8B1-77E7-4B64-B86C-CE92B8D9798F}" srcOrd="3" destOrd="0" presId="urn:microsoft.com/office/officeart/2005/8/layout/vList3"/>
    <dgm:cxn modelId="{048E9A71-AF60-4381-8DC6-4FFEDA3FBCF2}" type="presParOf" srcId="{6F292682-56BC-478B-B392-27C2D6036F54}" destId="{D4D23F67-C2F1-4597-8A15-BDE260506F03}" srcOrd="4" destOrd="0" presId="urn:microsoft.com/office/officeart/2005/8/layout/vList3"/>
    <dgm:cxn modelId="{71CE4EAC-C869-4265-898B-2A9F87C41704}" type="presParOf" srcId="{D4D23F67-C2F1-4597-8A15-BDE260506F03}" destId="{AF218675-2E67-4C72-9430-B8BC1DBEA9E8}" srcOrd="0" destOrd="0" presId="urn:microsoft.com/office/officeart/2005/8/layout/vList3"/>
    <dgm:cxn modelId="{1CB6BFBB-3AF0-4642-B1EC-795D4A2430F2}" type="presParOf" srcId="{D4D23F67-C2F1-4597-8A15-BDE260506F03}" destId="{A55CC1A1-6617-4241-AA69-3A3FD198FAD5}" srcOrd="1" destOrd="0" presId="urn:microsoft.com/office/officeart/2005/8/layout/vList3"/>
    <dgm:cxn modelId="{328601FE-6512-4669-95A6-1B124C49247A}" type="presParOf" srcId="{6F292682-56BC-478B-B392-27C2D6036F54}" destId="{8F57939D-96BF-4708-ADCA-9CD51B9BBB37}" srcOrd="5" destOrd="0" presId="urn:microsoft.com/office/officeart/2005/8/layout/vList3"/>
    <dgm:cxn modelId="{32FEC151-EE30-4F40-8AB1-5CD708B37CED}" type="presParOf" srcId="{6F292682-56BC-478B-B392-27C2D6036F54}" destId="{5CA6D4A8-F5F7-4812-91A1-7B157FEAE708}" srcOrd="6" destOrd="0" presId="urn:microsoft.com/office/officeart/2005/8/layout/vList3"/>
    <dgm:cxn modelId="{52FC8DAA-29B3-42C1-BB6E-CDC99869A710}" type="presParOf" srcId="{5CA6D4A8-F5F7-4812-91A1-7B157FEAE708}" destId="{0F8E1EBC-4214-4A11-9FE6-3E04D4625E65}" srcOrd="0" destOrd="0" presId="urn:microsoft.com/office/officeart/2005/8/layout/vList3"/>
    <dgm:cxn modelId="{92706F3C-29A9-4D42-8B04-A8FD2F5016F4}" type="presParOf" srcId="{5CA6D4A8-F5F7-4812-91A1-7B157FEAE708}" destId="{4C3E1789-348E-43AE-A749-EF9D83C0FEC9}" srcOrd="1" destOrd="0" presId="urn:microsoft.com/office/officeart/2005/8/layout/vList3"/>
    <dgm:cxn modelId="{C2C79CE6-2227-403E-BB9E-BCB74AA49B90}" type="presParOf" srcId="{6F292682-56BC-478B-B392-27C2D6036F54}" destId="{8C1A7E45-6D14-4787-A84D-C4C1AB6A32C0}" srcOrd="7" destOrd="0" presId="urn:microsoft.com/office/officeart/2005/8/layout/vList3"/>
    <dgm:cxn modelId="{7FDC270F-6F23-4D8A-B1F1-0ED3EFA57146}" type="presParOf" srcId="{6F292682-56BC-478B-B392-27C2D6036F54}" destId="{66668493-DE11-4E84-9395-7A4D7817A841}" srcOrd="8" destOrd="0" presId="urn:microsoft.com/office/officeart/2005/8/layout/vList3"/>
    <dgm:cxn modelId="{11428EBF-405F-4DA6-92D9-0AD1563E6DDB}" type="presParOf" srcId="{66668493-DE11-4E84-9395-7A4D7817A841}" destId="{55EB46B6-DB70-4178-9E59-A0B7963E72EE}" srcOrd="0" destOrd="0" presId="urn:microsoft.com/office/officeart/2005/8/layout/vList3"/>
    <dgm:cxn modelId="{E71FEE58-7462-4631-88C4-8282A9865429}" type="presParOf" srcId="{66668493-DE11-4E84-9395-7A4D7817A841}" destId="{A085CAD0-10F1-48B3-AB46-081E25C470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8502FE-1E36-4278-B630-3FE8DC28D916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29DB512-1C28-4D5B-8604-4C3E94ACA6CF}">
      <dgm:prSet phldrT="[Текст]"/>
      <dgm:spPr/>
      <dgm:t>
        <a:bodyPr/>
        <a:lstStyle/>
        <a:p>
          <a:r>
            <a:rPr lang="ru-RU" b="0" i="0" dirty="0" err="1"/>
            <a:t>Данська</a:t>
          </a:r>
          <a:r>
            <a:rPr lang="ru-RU" b="0" i="0" dirty="0"/>
            <a:t> рада у справах </a:t>
          </a:r>
          <a:r>
            <a:rPr lang="ru-RU" b="0" i="0" dirty="0" err="1"/>
            <a:t>біженців</a:t>
          </a:r>
          <a:endParaRPr lang="uk-UA" dirty="0"/>
        </a:p>
      </dgm:t>
    </dgm:pt>
    <dgm:pt modelId="{6F249F1E-DD4B-49CC-AD27-9CDBC196CD16}" type="parTrans" cxnId="{4D6BD656-A050-4C36-AF80-454EC84C8517}">
      <dgm:prSet/>
      <dgm:spPr/>
      <dgm:t>
        <a:bodyPr/>
        <a:lstStyle/>
        <a:p>
          <a:endParaRPr lang="uk-UA"/>
        </a:p>
      </dgm:t>
    </dgm:pt>
    <dgm:pt modelId="{66FB6D19-0E17-4917-9D73-94E9570A41A3}" type="sibTrans" cxnId="{4D6BD656-A050-4C36-AF80-454EC84C8517}">
      <dgm:prSet/>
      <dgm:spPr/>
      <dgm:t>
        <a:bodyPr/>
        <a:lstStyle/>
        <a:p>
          <a:endParaRPr lang="uk-UA"/>
        </a:p>
      </dgm:t>
    </dgm:pt>
    <dgm:pt modelId="{BF98438A-AFF7-41E5-882F-F09C897B55A3}">
      <dgm:prSet phldrT="[Текст]" custT="1"/>
      <dgm:spPr/>
      <dgm:t>
        <a:bodyPr/>
        <a:lstStyle/>
        <a:p>
          <a:r>
            <a:rPr lang="uk-UA" sz="1700" dirty="0"/>
            <a:t>БФ «Право на захист»</a:t>
          </a:r>
        </a:p>
      </dgm:t>
    </dgm:pt>
    <dgm:pt modelId="{5417BED7-426F-430D-AD99-757AF341989E}" type="parTrans" cxnId="{5ACCEFCB-B16A-48AC-9BD4-003593FB3342}">
      <dgm:prSet/>
      <dgm:spPr/>
      <dgm:t>
        <a:bodyPr/>
        <a:lstStyle/>
        <a:p>
          <a:endParaRPr lang="uk-UA"/>
        </a:p>
      </dgm:t>
    </dgm:pt>
    <dgm:pt modelId="{54A05647-F77A-4FFA-B9A4-29341E9213B8}" type="sibTrans" cxnId="{5ACCEFCB-B16A-48AC-9BD4-003593FB3342}">
      <dgm:prSet/>
      <dgm:spPr/>
      <dgm:t>
        <a:bodyPr/>
        <a:lstStyle/>
        <a:p>
          <a:endParaRPr lang="uk-UA"/>
        </a:p>
      </dgm:t>
    </dgm:pt>
    <dgm:pt modelId="{43FEEF17-988B-4DEB-9642-A58E3BB56468}">
      <dgm:prSet phldrT="[Текст]" phldr="1"/>
      <dgm:spPr/>
      <dgm:t>
        <a:bodyPr/>
        <a:lstStyle/>
        <a:p>
          <a:endParaRPr lang="uk-UA" dirty="0"/>
        </a:p>
      </dgm:t>
    </dgm:pt>
    <dgm:pt modelId="{7256D8DB-6C7E-4780-A4B3-46A6896BD3AD}" type="parTrans" cxnId="{995D1D1F-5D6E-488B-A477-8E1EF0199482}">
      <dgm:prSet/>
      <dgm:spPr/>
      <dgm:t>
        <a:bodyPr/>
        <a:lstStyle/>
        <a:p>
          <a:endParaRPr lang="uk-UA"/>
        </a:p>
      </dgm:t>
    </dgm:pt>
    <dgm:pt modelId="{172405A9-EEE1-407C-A3B6-378E461CA7EC}" type="sibTrans" cxnId="{995D1D1F-5D6E-488B-A477-8E1EF0199482}">
      <dgm:prSet/>
      <dgm:spPr/>
      <dgm:t>
        <a:bodyPr/>
        <a:lstStyle/>
        <a:p>
          <a:endParaRPr lang="uk-UA"/>
        </a:p>
      </dgm:t>
    </dgm:pt>
    <dgm:pt modelId="{BF9A0F12-475F-45B8-82C7-A50FCFFA06C7}">
      <dgm:prSet/>
      <dgm:spPr/>
      <dgm:t>
        <a:bodyPr/>
        <a:lstStyle/>
        <a:p>
          <a:endParaRPr lang="uk-UA"/>
        </a:p>
      </dgm:t>
    </dgm:pt>
    <dgm:pt modelId="{3F399E43-4C4E-48AB-985B-3B6B5B59E5FF}" type="parTrans" cxnId="{F8264EBE-7AE4-4BB1-96FB-BF5D5C7C87EC}">
      <dgm:prSet/>
      <dgm:spPr/>
      <dgm:t>
        <a:bodyPr/>
        <a:lstStyle/>
        <a:p>
          <a:endParaRPr lang="uk-UA"/>
        </a:p>
      </dgm:t>
    </dgm:pt>
    <dgm:pt modelId="{4F8D92EB-5D78-4A45-B07C-614F0513FA00}" type="sibTrans" cxnId="{F8264EBE-7AE4-4BB1-96FB-BF5D5C7C87EC}">
      <dgm:prSet/>
      <dgm:spPr/>
      <dgm:t>
        <a:bodyPr/>
        <a:lstStyle/>
        <a:p>
          <a:endParaRPr lang="uk-UA"/>
        </a:p>
      </dgm:t>
    </dgm:pt>
    <dgm:pt modelId="{9B4D9943-2C03-4B1F-942D-595820ED1C01}">
      <dgm:prSet/>
      <dgm:spPr/>
      <dgm:t>
        <a:bodyPr/>
        <a:lstStyle/>
        <a:p>
          <a:endParaRPr lang="uk-UA"/>
        </a:p>
      </dgm:t>
    </dgm:pt>
    <dgm:pt modelId="{CFF44825-333B-450E-8F66-FED7344CB96C}" type="parTrans" cxnId="{C54B1743-7A09-4481-BDEE-0626871CC78D}">
      <dgm:prSet/>
      <dgm:spPr/>
      <dgm:t>
        <a:bodyPr/>
        <a:lstStyle/>
        <a:p>
          <a:endParaRPr lang="uk-UA"/>
        </a:p>
      </dgm:t>
    </dgm:pt>
    <dgm:pt modelId="{EEE264F4-D29F-48A9-A6F3-CB5AEFF91C5E}" type="sibTrans" cxnId="{C54B1743-7A09-4481-BDEE-0626871CC78D}">
      <dgm:prSet/>
      <dgm:spPr/>
      <dgm:t>
        <a:bodyPr/>
        <a:lstStyle/>
        <a:p>
          <a:endParaRPr lang="uk-UA"/>
        </a:p>
      </dgm:t>
    </dgm:pt>
    <dgm:pt modelId="{2B8F4797-E07F-4EE7-94D2-F9C31EC03D2C}">
      <dgm:prSet phldrT="[Текст]"/>
      <dgm:spPr/>
      <dgm:t>
        <a:bodyPr/>
        <a:lstStyle/>
        <a:p>
          <a:r>
            <a:rPr lang="uk-UA" dirty="0"/>
            <a:t>Норвезька Рада у справах біженців</a:t>
          </a:r>
        </a:p>
      </dgm:t>
    </dgm:pt>
    <dgm:pt modelId="{7AF5F9CE-930A-45D0-B666-F793668CA88E}" type="sibTrans" cxnId="{3820A123-EAD4-48AD-9A70-496B83D919B7}">
      <dgm:prSet/>
      <dgm:spPr/>
      <dgm:t>
        <a:bodyPr/>
        <a:lstStyle/>
        <a:p>
          <a:endParaRPr lang="uk-UA"/>
        </a:p>
      </dgm:t>
    </dgm:pt>
    <dgm:pt modelId="{600E2252-A93E-4933-B23F-DA601B0F7725}" type="parTrans" cxnId="{3820A123-EAD4-48AD-9A70-496B83D919B7}">
      <dgm:prSet/>
      <dgm:spPr/>
      <dgm:t>
        <a:bodyPr/>
        <a:lstStyle/>
        <a:p>
          <a:endParaRPr lang="uk-UA"/>
        </a:p>
      </dgm:t>
    </dgm:pt>
    <dgm:pt modelId="{A7182476-FCC6-4FBF-B801-6E7455E1456B}" type="pres">
      <dgm:prSet presAssocID="{8B8502FE-1E36-4278-B630-3FE8DC28D916}" presName="Name0" presStyleCnt="0">
        <dgm:presLayoutVars>
          <dgm:dir/>
        </dgm:presLayoutVars>
      </dgm:prSet>
      <dgm:spPr/>
    </dgm:pt>
    <dgm:pt modelId="{C8BA6BCC-AF25-4AAE-9403-CB9577EB6A9B}" type="pres">
      <dgm:prSet presAssocID="{E29DB512-1C28-4D5B-8604-4C3E94ACA6CF}" presName="composite" presStyleCnt="0"/>
      <dgm:spPr/>
    </dgm:pt>
    <dgm:pt modelId="{0171AC91-6C4C-43D6-96F2-7737C5E2F38C}" type="pres">
      <dgm:prSet presAssocID="{E29DB512-1C28-4D5B-8604-4C3E94ACA6CF}" presName="rect2" presStyleLbl="revTx" presStyleIdx="0" presStyleCnt="6" custScaleX="150844" custScaleY="86463" custLinFactY="400000" custLinFactNeighborX="66572" custLinFactNeighborY="401542">
        <dgm:presLayoutVars>
          <dgm:bulletEnabled val="1"/>
        </dgm:presLayoutVars>
      </dgm:prSet>
      <dgm:spPr/>
    </dgm:pt>
    <dgm:pt modelId="{AE4563FF-AB9F-4D3C-AF83-EC11DA06C16C}" type="pres">
      <dgm:prSet presAssocID="{E29DB512-1C28-4D5B-8604-4C3E94ACA6CF}" presName="rect1" presStyleLbl="alignImgPlace1" presStyleIdx="0" presStyleCnt="6" custScaleX="97811" custScaleY="100671" custLinFactNeighborX="3886" custLinFactNeighborY="-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914A103-C13F-426D-BAE4-296E71DC637F}" type="pres">
      <dgm:prSet presAssocID="{66FB6D19-0E17-4917-9D73-94E9570A41A3}" presName="sibTrans" presStyleCnt="0"/>
      <dgm:spPr/>
    </dgm:pt>
    <dgm:pt modelId="{BA156D36-542E-494B-99AF-36DCB144450E}" type="pres">
      <dgm:prSet presAssocID="{2B8F4797-E07F-4EE7-94D2-F9C31EC03D2C}" presName="composite" presStyleCnt="0"/>
      <dgm:spPr/>
    </dgm:pt>
    <dgm:pt modelId="{E2FE5CA1-B800-4479-A16D-1C7DEB5518AA}" type="pres">
      <dgm:prSet presAssocID="{2B8F4797-E07F-4EE7-94D2-F9C31EC03D2C}" presName="rect2" presStyleLbl="revTx" presStyleIdx="1" presStyleCnt="6" custScaleX="179821" custLinFactX="2637" custLinFactY="400000" custLinFactNeighborX="100000" custLinFactNeighborY="403080">
        <dgm:presLayoutVars>
          <dgm:bulletEnabled val="1"/>
        </dgm:presLayoutVars>
      </dgm:prSet>
      <dgm:spPr/>
    </dgm:pt>
    <dgm:pt modelId="{485C220A-3A8E-4B33-921D-A456B06BEC3E}" type="pres">
      <dgm:prSet presAssocID="{2B8F4797-E07F-4EE7-94D2-F9C31EC03D2C}" presName="rect1" presStyleLbl="alignImgPlace1" presStyleIdx="1" presStyleCnt="6" custLinFactY="19137" custLinFactNeighborX="82847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29CF8BA-A299-4B61-8E86-EEDD68B2E8F2}" type="pres">
      <dgm:prSet presAssocID="{7AF5F9CE-930A-45D0-B666-F793668CA88E}" presName="sibTrans" presStyleCnt="0"/>
      <dgm:spPr/>
    </dgm:pt>
    <dgm:pt modelId="{32C7F454-E259-4BCB-9A4F-9220D492088E}" type="pres">
      <dgm:prSet presAssocID="{BF98438A-AFF7-41E5-882F-F09C897B55A3}" presName="composite" presStyleCnt="0"/>
      <dgm:spPr/>
    </dgm:pt>
    <dgm:pt modelId="{426B16E1-040A-4476-8493-795EB01998C7}" type="pres">
      <dgm:prSet presAssocID="{BF98438A-AFF7-41E5-882F-F09C897B55A3}" presName="rect2" presStyleLbl="revTx" presStyleIdx="2" presStyleCnt="6" custScaleX="119890" custLinFactNeighborX="-64538" custLinFactNeighborY="-14266">
        <dgm:presLayoutVars>
          <dgm:bulletEnabled val="1"/>
        </dgm:presLayoutVars>
      </dgm:prSet>
      <dgm:spPr/>
    </dgm:pt>
    <dgm:pt modelId="{3BF42D77-0B9C-4CE6-9F2B-531A9789B827}" type="pres">
      <dgm:prSet presAssocID="{BF98438A-AFF7-41E5-882F-F09C897B55A3}" presName="rect1" presStyleLbl="alignImgPlace1" presStyleIdx="2" presStyleCnt="6" custScaleY="105731" custLinFactNeighborX="-78958" custLinFactNeighborY="2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8EFA9A-0D70-4BE4-BC85-7FA8313EBF2E}" type="pres">
      <dgm:prSet presAssocID="{54A05647-F77A-4FFA-B9A4-29341E9213B8}" presName="sibTrans" presStyleCnt="0"/>
      <dgm:spPr/>
    </dgm:pt>
    <dgm:pt modelId="{B519A8D1-993B-4B9D-8696-0AB03551F588}" type="pres">
      <dgm:prSet presAssocID="{43FEEF17-988B-4DEB-9642-A58E3BB56468}" presName="composite" presStyleCnt="0"/>
      <dgm:spPr/>
    </dgm:pt>
    <dgm:pt modelId="{E7DDFD90-E7DA-417E-B6B1-D3738B85ABCF}" type="pres">
      <dgm:prSet presAssocID="{43FEEF17-988B-4DEB-9642-A58E3BB56468}" presName="rect2" presStyleLbl="revTx" presStyleIdx="3" presStyleCnt="6">
        <dgm:presLayoutVars>
          <dgm:bulletEnabled val="1"/>
        </dgm:presLayoutVars>
      </dgm:prSet>
      <dgm:spPr/>
    </dgm:pt>
    <dgm:pt modelId="{4BD230D0-D3D3-483F-9DE7-7E9E486283E1}" type="pres">
      <dgm:prSet presAssocID="{43FEEF17-988B-4DEB-9642-A58E3BB56468}" presName="rect1" presStyleLbl="alignImgPlace1" presStyleIdx="3" presStyleCnt="6" custLinFactNeighborX="-46981" custLinFactNeighborY="-974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42313C6-7E8A-40C8-BA98-A0934EA5F445}" type="pres">
      <dgm:prSet presAssocID="{172405A9-EEE1-407C-A3B6-378E461CA7EC}" presName="sibTrans" presStyleCnt="0"/>
      <dgm:spPr/>
    </dgm:pt>
    <dgm:pt modelId="{14C6ED55-D4AD-4F98-BC52-859A03EA8A70}" type="pres">
      <dgm:prSet presAssocID="{BF9A0F12-475F-45B8-82C7-A50FCFFA06C7}" presName="composite" presStyleCnt="0"/>
      <dgm:spPr/>
    </dgm:pt>
    <dgm:pt modelId="{21198C55-99D6-4D6A-8524-9BE95FC60909}" type="pres">
      <dgm:prSet presAssocID="{BF9A0F12-475F-45B8-82C7-A50FCFFA06C7}" presName="rect2" presStyleLbl="revTx" presStyleIdx="4" presStyleCnt="6">
        <dgm:presLayoutVars>
          <dgm:bulletEnabled val="1"/>
        </dgm:presLayoutVars>
      </dgm:prSet>
      <dgm:spPr/>
    </dgm:pt>
    <dgm:pt modelId="{BE97FF43-EDF8-4B6C-B7E6-CE97C78660DA}" type="pres">
      <dgm:prSet presAssocID="{BF9A0F12-475F-45B8-82C7-A50FCFFA06C7}" presName="rect1" presStyleLbl="alignImgPlace1" presStyleIdx="4" presStyleCnt="6" custLinFactNeighborX="-32013" custLinFactNeighborY="-1253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EB62E1E-427C-4CC3-8585-71F75A999738}" type="pres">
      <dgm:prSet presAssocID="{4F8D92EB-5D78-4A45-B07C-614F0513FA00}" presName="sibTrans" presStyleCnt="0"/>
      <dgm:spPr/>
    </dgm:pt>
    <dgm:pt modelId="{743E5CD5-1C22-4193-8263-7DBBD7EB2734}" type="pres">
      <dgm:prSet presAssocID="{9B4D9943-2C03-4B1F-942D-595820ED1C01}" presName="composite" presStyleCnt="0"/>
      <dgm:spPr/>
    </dgm:pt>
    <dgm:pt modelId="{235C34A3-F70F-427A-ACB2-CBA627A02926}" type="pres">
      <dgm:prSet presAssocID="{9B4D9943-2C03-4B1F-942D-595820ED1C01}" presName="rect2" presStyleLbl="revTx" presStyleIdx="5" presStyleCnt="6">
        <dgm:presLayoutVars>
          <dgm:bulletEnabled val="1"/>
        </dgm:presLayoutVars>
      </dgm:prSet>
      <dgm:spPr/>
    </dgm:pt>
    <dgm:pt modelId="{38FF15F7-AB94-443A-9D29-4A38DF0157CA}" type="pres">
      <dgm:prSet presAssocID="{9B4D9943-2C03-4B1F-942D-595820ED1C01}" presName="rect1" presStyleLbl="alignImgPlace1" presStyleIdx="5" presStyleCnt="6" custScaleX="96740" custScaleY="101759" custLinFactX="-43531" custLinFactY="-30088" custLinFactNeighborX="-100000" custLinFactNeighborY="-10000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AAC6017-70FC-4549-9D48-EF0C83416B41}" type="presOf" srcId="{9B4D9943-2C03-4B1F-942D-595820ED1C01}" destId="{235C34A3-F70F-427A-ACB2-CBA627A02926}" srcOrd="0" destOrd="0" presId="urn:microsoft.com/office/officeart/2008/layout/PictureGrid"/>
    <dgm:cxn modelId="{995D1D1F-5D6E-488B-A477-8E1EF0199482}" srcId="{8B8502FE-1E36-4278-B630-3FE8DC28D916}" destId="{43FEEF17-988B-4DEB-9642-A58E3BB56468}" srcOrd="3" destOrd="0" parTransId="{7256D8DB-6C7E-4780-A4B3-46A6896BD3AD}" sibTransId="{172405A9-EEE1-407C-A3B6-378E461CA7EC}"/>
    <dgm:cxn modelId="{3820A123-EAD4-48AD-9A70-496B83D919B7}" srcId="{8B8502FE-1E36-4278-B630-3FE8DC28D916}" destId="{2B8F4797-E07F-4EE7-94D2-F9C31EC03D2C}" srcOrd="1" destOrd="0" parTransId="{600E2252-A93E-4933-B23F-DA601B0F7725}" sibTransId="{7AF5F9CE-930A-45D0-B666-F793668CA88E}"/>
    <dgm:cxn modelId="{620F9B3A-0EA3-4779-A4EA-540A66FC66FA}" type="presOf" srcId="{8B8502FE-1E36-4278-B630-3FE8DC28D916}" destId="{A7182476-FCC6-4FBF-B801-6E7455E1456B}" srcOrd="0" destOrd="0" presId="urn:microsoft.com/office/officeart/2008/layout/PictureGrid"/>
    <dgm:cxn modelId="{116CE162-EC90-46E5-8F9E-D47AAA1DFCE0}" type="presOf" srcId="{43FEEF17-988B-4DEB-9642-A58E3BB56468}" destId="{E7DDFD90-E7DA-417E-B6B1-D3738B85ABCF}" srcOrd="0" destOrd="0" presId="urn:microsoft.com/office/officeart/2008/layout/PictureGrid"/>
    <dgm:cxn modelId="{C54B1743-7A09-4481-BDEE-0626871CC78D}" srcId="{8B8502FE-1E36-4278-B630-3FE8DC28D916}" destId="{9B4D9943-2C03-4B1F-942D-595820ED1C01}" srcOrd="5" destOrd="0" parTransId="{CFF44825-333B-450E-8F66-FED7344CB96C}" sibTransId="{EEE264F4-D29F-48A9-A6F3-CB5AEFF91C5E}"/>
    <dgm:cxn modelId="{F8C1534C-0CDA-4AE8-A3E4-6938D601CECB}" type="presOf" srcId="{2B8F4797-E07F-4EE7-94D2-F9C31EC03D2C}" destId="{E2FE5CA1-B800-4479-A16D-1C7DEB5518AA}" srcOrd="0" destOrd="0" presId="urn:microsoft.com/office/officeart/2008/layout/PictureGrid"/>
    <dgm:cxn modelId="{4D6BD656-A050-4C36-AF80-454EC84C8517}" srcId="{8B8502FE-1E36-4278-B630-3FE8DC28D916}" destId="{E29DB512-1C28-4D5B-8604-4C3E94ACA6CF}" srcOrd="0" destOrd="0" parTransId="{6F249F1E-DD4B-49CC-AD27-9CDBC196CD16}" sibTransId="{66FB6D19-0E17-4917-9D73-94E9570A41A3}"/>
    <dgm:cxn modelId="{607FB6B3-C06B-453B-B15C-898C9C0D10A5}" type="presOf" srcId="{E29DB512-1C28-4D5B-8604-4C3E94ACA6CF}" destId="{0171AC91-6C4C-43D6-96F2-7737C5E2F38C}" srcOrd="0" destOrd="0" presId="urn:microsoft.com/office/officeart/2008/layout/PictureGrid"/>
    <dgm:cxn modelId="{F8264EBE-7AE4-4BB1-96FB-BF5D5C7C87EC}" srcId="{8B8502FE-1E36-4278-B630-3FE8DC28D916}" destId="{BF9A0F12-475F-45B8-82C7-A50FCFFA06C7}" srcOrd="4" destOrd="0" parTransId="{3F399E43-4C4E-48AB-985B-3B6B5B59E5FF}" sibTransId="{4F8D92EB-5D78-4A45-B07C-614F0513FA00}"/>
    <dgm:cxn modelId="{5ACCEFCB-B16A-48AC-9BD4-003593FB3342}" srcId="{8B8502FE-1E36-4278-B630-3FE8DC28D916}" destId="{BF98438A-AFF7-41E5-882F-F09C897B55A3}" srcOrd="2" destOrd="0" parTransId="{5417BED7-426F-430D-AD99-757AF341989E}" sibTransId="{54A05647-F77A-4FFA-B9A4-29341E9213B8}"/>
    <dgm:cxn modelId="{F0EF3CD3-4324-466B-B92B-1DAB9B11B8BC}" type="presOf" srcId="{BF98438A-AFF7-41E5-882F-F09C897B55A3}" destId="{426B16E1-040A-4476-8493-795EB01998C7}" srcOrd="0" destOrd="0" presId="urn:microsoft.com/office/officeart/2008/layout/PictureGrid"/>
    <dgm:cxn modelId="{21DE33D8-F2BA-4095-9E65-058E88186AB1}" type="presOf" srcId="{BF9A0F12-475F-45B8-82C7-A50FCFFA06C7}" destId="{21198C55-99D6-4D6A-8524-9BE95FC60909}" srcOrd="0" destOrd="0" presId="urn:microsoft.com/office/officeart/2008/layout/PictureGrid"/>
    <dgm:cxn modelId="{6E410F68-062F-4E05-9CF7-B07A3B66F2E9}" type="presParOf" srcId="{A7182476-FCC6-4FBF-B801-6E7455E1456B}" destId="{C8BA6BCC-AF25-4AAE-9403-CB9577EB6A9B}" srcOrd="0" destOrd="0" presId="urn:microsoft.com/office/officeart/2008/layout/PictureGrid"/>
    <dgm:cxn modelId="{2D264B23-4781-46D9-BB35-D8DC9AD5C27D}" type="presParOf" srcId="{C8BA6BCC-AF25-4AAE-9403-CB9577EB6A9B}" destId="{0171AC91-6C4C-43D6-96F2-7737C5E2F38C}" srcOrd="0" destOrd="0" presId="urn:microsoft.com/office/officeart/2008/layout/PictureGrid"/>
    <dgm:cxn modelId="{4A54077D-C977-4415-99DB-689A4652DD20}" type="presParOf" srcId="{C8BA6BCC-AF25-4AAE-9403-CB9577EB6A9B}" destId="{AE4563FF-AB9F-4D3C-AF83-EC11DA06C16C}" srcOrd="1" destOrd="0" presId="urn:microsoft.com/office/officeart/2008/layout/PictureGrid"/>
    <dgm:cxn modelId="{C6B0443A-8B27-444E-B194-4A23FC689A57}" type="presParOf" srcId="{A7182476-FCC6-4FBF-B801-6E7455E1456B}" destId="{F914A103-C13F-426D-BAE4-296E71DC637F}" srcOrd="1" destOrd="0" presId="urn:microsoft.com/office/officeart/2008/layout/PictureGrid"/>
    <dgm:cxn modelId="{60EBC336-BEDB-4F62-8DE7-E80A54210C3B}" type="presParOf" srcId="{A7182476-FCC6-4FBF-B801-6E7455E1456B}" destId="{BA156D36-542E-494B-99AF-36DCB144450E}" srcOrd="2" destOrd="0" presId="urn:microsoft.com/office/officeart/2008/layout/PictureGrid"/>
    <dgm:cxn modelId="{8376D511-DDF8-4911-B5B1-8332C61B0338}" type="presParOf" srcId="{BA156D36-542E-494B-99AF-36DCB144450E}" destId="{E2FE5CA1-B800-4479-A16D-1C7DEB5518AA}" srcOrd="0" destOrd="0" presId="urn:microsoft.com/office/officeart/2008/layout/PictureGrid"/>
    <dgm:cxn modelId="{142A6C12-DFC9-4745-BCA6-99DFB8D72591}" type="presParOf" srcId="{BA156D36-542E-494B-99AF-36DCB144450E}" destId="{485C220A-3A8E-4B33-921D-A456B06BEC3E}" srcOrd="1" destOrd="0" presId="urn:microsoft.com/office/officeart/2008/layout/PictureGrid"/>
    <dgm:cxn modelId="{6D389BA3-CF7C-4E4A-87E0-AC8653B7E775}" type="presParOf" srcId="{A7182476-FCC6-4FBF-B801-6E7455E1456B}" destId="{229CF8BA-A299-4B61-8E86-EEDD68B2E8F2}" srcOrd="3" destOrd="0" presId="urn:microsoft.com/office/officeart/2008/layout/PictureGrid"/>
    <dgm:cxn modelId="{448FBAF4-E3C1-4E12-8A21-CD2E25E4A048}" type="presParOf" srcId="{A7182476-FCC6-4FBF-B801-6E7455E1456B}" destId="{32C7F454-E259-4BCB-9A4F-9220D492088E}" srcOrd="4" destOrd="0" presId="urn:microsoft.com/office/officeart/2008/layout/PictureGrid"/>
    <dgm:cxn modelId="{75D49D70-F33F-41FC-8153-4B53AED471B2}" type="presParOf" srcId="{32C7F454-E259-4BCB-9A4F-9220D492088E}" destId="{426B16E1-040A-4476-8493-795EB01998C7}" srcOrd="0" destOrd="0" presId="urn:microsoft.com/office/officeart/2008/layout/PictureGrid"/>
    <dgm:cxn modelId="{8A288DB7-7F30-4CF8-9C39-3CAC0E401946}" type="presParOf" srcId="{32C7F454-E259-4BCB-9A4F-9220D492088E}" destId="{3BF42D77-0B9C-4CE6-9F2B-531A9789B827}" srcOrd="1" destOrd="0" presId="urn:microsoft.com/office/officeart/2008/layout/PictureGrid"/>
    <dgm:cxn modelId="{1FD6B799-C20D-4433-B8AF-623C761111D6}" type="presParOf" srcId="{A7182476-FCC6-4FBF-B801-6E7455E1456B}" destId="{E08EFA9A-0D70-4BE4-BC85-7FA8313EBF2E}" srcOrd="5" destOrd="0" presId="urn:microsoft.com/office/officeart/2008/layout/PictureGrid"/>
    <dgm:cxn modelId="{B474B6D0-A75E-4164-9F41-807B7C04B58D}" type="presParOf" srcId="{A7182476-FCC6-4FBF-B801-6E7455E1456B}" destId="{B519A8D1-993B-4B9D-8696-0AB03551F588}" srcOrd="6" destOrd="0" presId="urn:microsoft.com/office/officeart/2008/layout/PictureGrid"/>
    <dgm:cxn modelId="{5575D1A9-03B5-45C5-8C11-81D33F253A2D}" type="presParOf" srcId="{B519A8D1-993B-4B9D-8696-0AB03551F588}" destId="{E7DDFD90-E7DA-417E-B6B1-D3738B85ABCF}" srcOrd="0" destOrd="0" presId="urn:microsoft.com/office/officeart/2008/layout/PictureGrid"/>
    <dgm:cxn modelId="{1D88D5EC-33D6-47CE-A66B-43A2AB9689ED}" type="presParOf" srcId="{B519A8D1-993B-4B9D-8696-0AB03551F588}" destId="{4BD230D0-D3D3-483F-9DE7-7E9E486283E1}" srcOrd="1" destOrd="0" presId="urn:microsoft.com/office/officeart/2008/layout/PictureGrid"/>
    <dgm:cxn modelId="{159FC86D-9098-48EC-A9E1-3F3607D6CA74}" type="presParOf" srcId="{A7182476-FCC6-4FBF-B801-6E7455E1456B}" destId="{E42313C6-7E8A-40C8-BA98-A0934EA5F445}" srcOrd="7" destOrd="0" presId="urn:microsoft.com/office/officeart/2008/layout/PictureGrid"/>
    <dgm:cxn modelId="{9D0BB7B1-2486-40C4-9B3E-CD379846B32E}" type="presParOf" srcId="{A7182476-FCC6-4FBF-B801-6E7455E1456B}" destId="{14C6ED55-D4AD-4F98-BC52-859A03EA8A70}" srcOrd="8" destOrd="0" presId="urn:microsoft.com/office/officeart/2008/layout/PictureGrid"/>
    <dgm:cxn modelId="{A2D0F127-0A9D-47E8-905A-46EDEB7952D1}" type="presParOf" srcId="{14C6ED55-D4AD-4F98-BC52-859A03EA8A70}" destId="{21198C55-99D6-4D6A-8524-9BE95FC60909}" srcOrd="0" destOrd="0" presId="urn:microsoft.com/office/officeart/2008/layout/PictureGrid"/>
    <dgm:cxn modelId="{3CE67144-F7D8-43F9-81FE-836A33C30720}" type="presParOf" srcId="{14C6ED55-D4AD-4F98-BC52-859A03EA8A70}" destId="{BE97FF43-EDF8-4B6C-B7E6-CE97C78660DA}" srcOrd="1" destOrd="0" presId="urn:microsoft.com/office/officeart/2008/layout/PictureGrid"/>
    <dgm:cxn modelId="{75A512F0-E656-4A13-B9E0-04F6EF25E10A}" type="presParOf" srcId="{A7182476-FCC6-4FBF-B801-6E7455E1456B}" destId="{9EB62E1E-427C-4CC3-8585-71F75A999738}" srcOrd="9" destOrd="0" presId="urn:microsoft.com/office/officeart/2008/layout/PictureGrid"/>
    <dgm:cxn modelId="{26FCD331-84CA-4761-9268-E793EED89D1F}" type="presParOf" srcId="{A7182476-FCC6-4FBF-B801-6E7455E1456B}" destId="{743E5CD5-1C22-4193-8263-7DBBD7EB2734}" srcOrd="10" destOrd="0" presId="urn:microsoft.com/office/officeart/2008/layout/PictureGrid"/>
    <dgm:cxn modelId="{2F6F270F-7C61-4701-8A84-445A6CED3731}" type="presParOf" srcId="{743E5CD5-1C22-4193-8263-7DBBD7EB2734}" destId="{235C34A3-F70F-427A-ACB2-CBA627A02926}" srcOrd="0" destOrd="0" presId="urn:microsoft.com/office/officeart/2008/layout/PictureGrid"/>
    <dgm:cxn modelId="{A91D9462-641E-4AC5-AF4C-4DB44AB606CF}" type="presParOf" srcId="{743E5CD5-1C22-4193-8263-7DBBD7EB2734}" destId="{38FF15F7-AB94-443A-9D29-4A38DF0157C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9AD900-09B3-400C-86A8-C62923E85C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4DABCC-100C-46A7-8C39-1CC623B68E2A}">
      <dgm:prSet phldrT="[Текст]" custT="1"/>
      <dgm:spPr/>
      <dgm:t>
        <a:bodyPr/>
        <a:lstStyle/>
        <a:p>
          <a:r>
            <a:rPr lang="uk-UA" sz="1800" dirty="0"/>
            <a:t>Протягом 2023 року проведені наступні виплати</a:t>
          </a:r>
        </a:p>
      </dgm:t>
    </dgm:pt>
    <dgm:pt modelId="{CC324A19-2EA7-4EF3-9B48-4178402CCE73}" type="parTrans" cxnId="{134404E0-7032-4839-8AEE-B5971773A304}">
      <dgm:prSet/>
      <dgm:spPr/>
      <dgm:t>
        <a:bodyPr/>
        <a:lstStyle/>
        <a:p>
          <a:endParaRPr lang="uk-UA"/>
        </a:p>
      </dgm:t>
    </dgm:pt>
    <dgm:pt modelId="{DC341D5A-BA8A-4364-8394-492E4983E929}" type="sibTrans" cxnId="{134404E0-7032-4839-8AEE-B5971773A304}">
      <dgm:prSet/>
      <dgm:spPr/>
      <dgm:t>
        <a:bodyPr/>
        <a:lstStyle/>
        <a:p>
          <a:endParaRPr lang="uk-UA"/>
        </a:p>
      </dgm:t>
    </dgm:pt>
    <dgm:pt modelId="{3FAF7952-E5D0-430C-836D-E19416E3653A}">
      <dgm:prSet phldrT="[Текст]" custT="1"/>
      <dgm:spPr/>
      <dgm:t>
        <a:bodyPr/>
        <a:lstStyle/>
        <a:p>
          <a:r>
            <a:rPr lang="uk-UA" sz="1800" dirty="0"/>
            <a:t>щорічна допомога на оздоровлення постраждалим внаслідок аварії на ЧАЕС: </a:t>
          </a:r>
          <a:r>
            <a:rPr lang="uk-UA" sz="1800" b="1" dirty="0"/>
            <a:t>65 особам</a:t>
          </a:r>
          <a:r>
            <a:rPr lang="uk-UA" sz="1800" dirty="0"/>
            <a:t> на суму </a:t>
          </a:r>
          <a:r>
            <a:rPr lang="uk-UA" sz="1800" b="1" dirty="0"/>
            <a:t>29,7 тис</a:t>
          </a:r>
          <a:r>
            <a:rPr lang="uk-UA" sz="1800" dirty="0"/>
            <a:t>. грн</a:t>
          </a:r>
        </a:p>
      </dgm:t>
    </dgm:pt>
    <dgm:pt modelId="{0E492DAC-D387-4D1C-B215-9A79D5CC0C7E}" type="parTrans" cxnId="{4817DF8F-1948-43E4-9CC4-DDB0D3AF78A9}">
      <dgm:prSet/>
      <dgm:spPr/>
      <dgm:t>
        <a:bodyPr/>
        <a:lstStyle/>
        <a:p>
          <a:endParaRPr lang="uk-UA"/>
        </a:p>
      </dgm:t>
    </dgm:pt>
    <dgm:pt modelId="{1B0B716A-7F46-4588-A323-E5EFC6209B17}" type="sibTrans" cxnId="{4817DF8F-1948-43E4-9CC4-DDB0D3AF78A9}">
      <dgm:prSet/>
      <dgm:spPr/>
      <dgm:t>
        <a:bodyPr/>
        <a:lstStyle/>
        <a:p>
          <a:endParaRPr lang="uk-UA"/>
        </a:p>
      </dgm:t>
    </dgm:pt>
    <dgm:pt modelId="{5CFB0CCF-1F98-42DD-BE24-4B5F4F103034}">
      <dgm:prSet phldrT="[Текст]" custT="1"/>
      <dgm:spPr/>
      <dgm:t>
        <a:bodyPr/>
        <a:lstStyle/>
        <a:p>
          <a:r>
            <a:rPr lang="ru-RU" sz="1800" dirty="0"/>
            <a:t>оплата </a:t>
          </a:r>
          <a:r>
            <a:rPr lang="ru-RU" sz="1800" dirty="0" err="1"/>
            <a:t>додаткової</a:t>
          </a:r>
          <a:r>
            <a:rPr lang="ru-RU" sz="1800" dirty="0"/>
            <a:t> </a:t>
          </a:r>
          <a:r>
            <a:rPr lang="ru-RU" sz="1800" dirty="0" err="1"/>
            <a:t>відпустки</a:t>
          </a:r>
          <a:r>
            <a:rPr lang="ru-RU" sz="1800" dirty="0"/>
            <a:t> </a:t>
          </a:r>
          <a:r>
            <a:rPr lang="ru-RU" sz="1800" b="1" dirty="0"/>
            <a:t>3</a:t>
          </a:r>
          <a:r>
            <a:rPr lang="ru-RU" sz="1800" dirty="0"/>
            <a:t> особам, </a:t>
          </a:r>
          <a:r>
            <a:rPr lang="ru-RU" sz="1800" dirty="0" err="1"/>
            <a:t>віднесеним</a:t>
          </a:r>
          <a:r>
            <a:rPr lang="ru-RU" sz="1800" dirty="0"/>
            <a:t> до 1 і 2 </a:t>
          </a:r>
          <a:r>
            <a:rPr lang="ru-RU" sz="1800" dirty="0" err="1"/>
            <a:t>категорій</a:t>
          </a:r>
          <a:r>
            <a:rPr lang="ru-RU" sz="1800" dirty="0"/>
            <a:t> </a:t>
          </a:r>
          <a:r>
            <a:rPr lang="ru-RU" sz="1800" dirty="0" err="1"/>
            <a:t>постраждалих</a:t>
          </a:r>
          <a:r>
            <a:rPr lang="ru-RU" sz="1800" dirty="0"/>
            <a:t> </a:t>
          </a:r>
          <a:r>
            <a:rPr lang="ru-RU" sz="1800" dirty="0" err="1"/>
            <a:t>унаслідок</a:t>
          </a:r>
          <a:r>
            <a:rPr lang="ru-RU" sz="1800" dirty="0"/>
            <a:t> </a:t>
          </a:r>
          <a:r>
            <a:rPr lang="ru-RU" sz="1800" dirty="0" err="1"/>
            <a:t>Чорнобильської</a:t>
          </a:r>
          <a:r>
            <a:rPr lang="ru-RU" sz="1800" dirty="0"/>
            <a:t> </a:t>
          </a:r>
          <a:r>
            <a:rPr lang="ru-RU" sz="1800" dirty="0" err="1"/>
            <a:t>катастрофи</a:t>
          </a:r>
          <a:r>
            <a:rPr lang="ru-RU" sz="1800" dirty="0"/>
            <a:t> на суму </a:t>
          </a:r>
          <a:r>
            <a:rPr lang="ru-RU" sz="1800" b="1" dirty="0"/>
            <a:t>25,9 тис</a:t>
          </a:r>
          <a:r>
            <a:rPr lang="ru-RU" sz="1800" dirty="0"/>
            <a:t>. грн</a:t>
          </a:r>
          <a:endParaRPr lang="uk-UA" sz="1800" dirty="0"/>
        </a:p>
      </dgm:t>
    </dgm:pt>
    <dgm:pt modelId="{4595F100-6E87-4862-A752-02DE70E97F51}" type="parTrans" cxnId="{244B24DE-2FB7-4E7A-92D5-FBCE04B91EA7}">
      <dgm:prSet/>
      <dgm:spPr/>
      <dgm:t>
        <a:bodyPr/>
        <a:lstStyle/>
        <a:p>
          <a:endParaRPr lang="uk-UA"/>
        </a:p>
      </dgm:t>
    </dgm:pt>
    <dgm:pt modelId="{3590FD1F-4366-497B-BC7D-16E7415600CD}" type="sibTrans" cxnId="{244B24DE-2FB7-4E7A-92D5-FBCE04B91EA7}">
      <dgm:prSet/>
      <dgm:spPr/>
      <dgm:t>
        <a:bodyPr/>
        <a:lstStyle/>
        <a:p>
          <a:endParaRPr lang="uk-UA"/>
        </a:p>
      </dgm:t>
    </dgm:pt>
    <dgm:pt modelId="{20188673-265E-40C7-BCFD-EA4A22855E8D}">
      <dgm:prSet phldrT="[Текст]" custT="1"/>
      <dgm:spPr/>
      <dgm:t>
        <a:bodyPr/>
        <a:lstStyle/>
        <a:p>
          <a:r>
            <a:rPr lang="ru-RU" sz="1800" dirty="0" err="1"/>
            <a:t>компенсаці</a:t>
          </a:r>
          <a:r>
            <a:rPr lang="uk-UA" sz="1800" dirty="0"/>
            <a:t>я</a:t>
          </a:r>
          <a:r>
            <a:rPr lang="ru-RU" sz="1800" dirty="0"/>
            <a:t> на </a:t>
          </a:r>
          <a:r>
            <a:rPr lang="ru-RU" sz="1800" dirty="0" err="1"/>
            <a:t>харчування</a:t>
          </a:r>
          <a:r>
            <a:rPr lang="ru-RU" sz="1800" dirty="0"/>
            <a:t> </a:t>
          </a:r>
          <a:r>
            <a:rPr lang="ru-RU" sz="1800" b="1" dirty="0"/>
            <a:t>106</a:t>
          </a:r>
          <a:r>
            <a:rPr lang="ru-RU" sz="1800" dirty="0"/>
            <a:t> </a:t>
          </a:r>
          <a:r>
            <a:rPr lang="ru-RU" sz="1800" dirty="0" err="1"/>
            <a:t>громадянам</a:t>
          </a:r>
          <a:r>
            <a:rPr lang="ru-RU" sz="1800" dirty="0"/>
            <a:t>, </a:t>
          </a:r>
          <a:r>
            <a:rPr lang="ru-RU" sz="1800" dirty="0" err="1"/>
            <a:t>віднесених</a:t>
          </a:r>
          <a:r>
            <a:rPr lang="ru-RU" sz="1800" dirty="0"/>
            <a:t> до 1 і 2 </a:t>
          </a:r>
          <a:r>
            <a:rPr lang="ru-RU" sz="1800" dirty="0" err="1"/>
            <a:t>категорій</a:t>
          </a:r>
          <a:r>
            <a:rPr lang="ru-RU" sz="1800" dirty="0"/>
            <a:t> на суму </a:t>
          </a:r>
          <a:r>
            <a:rPr lang="ru-RU" sz="1800" b="1" dirty="0"/>
            <a:t>551,9 тис</a:t>
          </a:r>
          <a:r>
            <a:rPr lang="ru-RU" sz="1800" dirty="0"/>
            <a:t>. грн</a:t>
          </a:r>
          <a:endParaRPr lang="uk-UA" sz="1800" dirty="0"/>
        </a:p>
      </dgm:t>
    </dgm:pt>
    <dgm:pt modelId="{7E69ED0A-A1D9-4B25-8B07-24A69328535A}" type="parTrans" cxnId="{9B6B91C0-D377-40C8-BA51-F3155335FA30}">
      <dgm:prSet/>
      <dgm:spPr/>
      <dgm:t>
        <a:bodyPr/>
        <a:lstStyle/>
        <a:p>
          <a:endParaRPr lang="uk-UA"/>
        </a:p>
      </dgm:t>
    </dgm:pt>
    <dgm:pt modelId="{B9E2C4D9-C006-4B5B-B543-FDB57C37C047}" type="sibTrans" cxnId="{9B6B91C0-D377-40C8-BA51-F3155335FA30}">
      <dgm:prSet/>
      <dgm:spPr/>
      <dgm:t>
        <a:bodyPr/>
        <a:lstStyle/>
        <a:p>
          <a:endParaRPr lang="uk-UA"/>
        </a:p>
      </dgm:t>
    </dgm:pt>
    <dgm:pt modelId="{07ACBE63-1C13-4D0B-B91A-AE618302D6A7}">
      <dgm:prSet phldrT="[Текст]" custT="1"/>
      <dgm:spPr/>
      <dgm:t>
        <a:bodyPr/>
        <a:lstStyle/>
        <a:p>
          <a:r>
            <a:rPr lang="uk-UA" sz="1800" dirty="0"/>
            <a:t>відшкодування витрат на пільгове медичне обслуговування осіб на суму </a:t>
          </a:r>
          <a:r>
            <a:rPr lang="uk-UA" sz="1800" b="1" dirty="0"/>
            <a:t>211,9 </a:t>
          </a:r>
          <a:r>
            <a:rPr lang="uk-UA" sz="1800" b="1" dirty="0" err="1"/>
            <a:t>тис</a:t>
          </a:r>
          <a:r>
            <a:rPr lang="uk-UA" sz="1800" dirty="0" err="1"/>
            <a:t>.грн</a:t>
          </a:r>
          <a:r>
            <a:rPr lang="uk-UA" sz="1800" dirty="0"/>
            <a:t>: </a:t>
          </a:r>
          <a:r>
            <a:rPr lang="ru-RU" sz="1800" dirty="0"/>
            <a:t>за </a:t>
          </a:r>
          <a:r>
            <a:rPr lang="ru-RU" sz="1800" dirty="0" err="1"/>
            <a:t>рахунок</a:t>
          </a:r>
          <a:r>
            <a:rPr lang="ru-RU" sz="1800" dirty="0"/>
            <a:t> </a:t>
          </a:r>
          <a:r>
            <a:rPr lang="ru-RU" sz="1800" dirty="0" err="1"/>
            <a:t>коштів</a:t>
          </a:r>
          <a:r>
            <a:rPr lang="ru-RU" sz="1800" dirty="0"/>
            <a:t> </a:t>
          </a:r>
          <a:r>
            <a:rPr lang="ru-RU" sz="1800" dirty="0" err="1"/>
            <a:t>субвенції</a:t>
          </a:r>
          <a:r>
            <a:rPr lang="ru-RU" sz="1800" dirty="0"/>
            <a:t> з </a:t>
          </a:r>
          <a:r>
            <a:rPr lang="ru-RU" sz="1800" dirty="0" err="1"/>
            <a:t>обласного</a:t>
          </a:r>
          <a:r>
            <a:rPr lang="ru-RU" sz="1800" dirty="0"/>
            <a:t> бюджету, з них – </a:t>
          </a:r>
          <a:r>
            <a:rPr lang="ru-RU" sz="1800" b="1" dirty="0"/>
            <a:t>19 тис. грн</a:t>
          </a:r>
          <a:r>
            <a:rPr lang="ru-RU" sz="1800" dirty="0"/>
            <a:t>. на </a:t>
          </a:r>
          <a:r>
            <a:rPr lang="ru-RU" sz="1800" dirty="0" err="1"/>
            <a:t>послуги</a:t>
          </a:r>
          <a:r>
            <a:rPr lang="ru-RU" sz="1800" dirty="0"/>
            <a:t> з </a:t>
          </a:r>
          <a:r>
            <a:rPr lang="ru-RU" sz="1800" dirty="0" err="1"/>
            <a:t>безкоштовного</a:t>
          </a:r>
          <a:r>
            <a:rPr lang="ru-RU" sz="1800" dirty="0"/>
            <a:t> </a:t>
          </a:r>
          <a:r>
            <a:rPr lang="ru-RU" sz="1800" dirty="0" err="1"/>
            <a:t>зубопротезування</a:t>
          </a:r>
          <a:r>
            <a:rPr lang="ru-RU" sz="1800" dirty="0"/>
            <a:t>, та </a:t>
          </a:r>
          <a:r>
            <a:rPr lang="ru-RU" sz="1800" b="1" dirty="0"/>
            <a:t>192,9 тис.</a:t>
          </a:r>
          <a:r>
            <a:rPr lang="ru-RU" sz="1800" dirty="0"/>
            <a:t> грн. на </a:t>
          </a:r>
          <a:r>
            <a:rPr lang="ru-RU" sz="1800" dirty="0" err="1"/>
            <a:t>придбання</a:t>
          </a:r>
          <a:r>
            <a:rPr lang="ru-RU" sz="1800" dirty="0"/>
            <a:t> </a:t>
          </a:r>
          <a:r>
            <a:rPr lang="ru-RU" sz="1800" dirty="0" err="1"/>
            <a:t>лікарських</a:t>
          </a:r>
          <a:r>
            <a:rPr lang="ru-RU" sz="1800" dirty="0"/>
            <a:t> </a:t>
          </a:r>
          <a:r>
            <a:rPr lang="ru-RU" sz="1800" dirty="0" err="1"/>
            <a:t>засобів</a:t>
          </a:r>
          <a:r>
            <a:rPr lang="ru-RU" sz="1800" dirty="0"/>
            <a:t> за </a:t>
          </a:r>
          <a:r>
            <a:rPr lang="ru-RU" sz="1800" dirty="0" err="1"/>
            <a:t>пільговими</a:t>
          </a:r>
          <a:r>
            <a:rPr lang="ru-RU" sz="1800" dirty="0"/>
            <a:t> рецептами</a:t>
          </a:r>
          <a:endParaRPr lang="uk-UA" sz="1800" dirty="0"/>
        </a:p>
      </dgm:t>
    </dgm:pt>
    <dgm:pt modelId="{37732692-686E-4072-B9E4-2006A377FD04}" type="parTrans" cxnId="{339621C6-B62A-4EC4-81E9-3AB66A70BF9A}">
      <dgm:prSet/>
      <dgm:spPr/>
      <dgm:t>
        <a:bodyPr/>
        <a:lstStyle/>
        <a:p>
          <a:endParaRPr lang="uk-UA"/>
        </a:p>
      </dgm:t>
    </dgm:pt>
    <dgm:pt modelId="{D96AD7E6-B57C-47E5-9C68-EDEF03C4867E}" type="sibTrans" cxnId="{339621C6-B62A-4EC4-81E9-3AB66A70BF9A}">
      <dgm:prSet/>
      <dgm:spPr/>
      <dgm:t>
        <a:bodyPr/>
        <a:lstStyle/>
        <a:p>
          <a:endParaRPr lang="uk-UA"/>
        </a:p>
      </dgm:t>
    </dgm:pt>
    <dgm:pt modelId="{78EDCEEF-18F8-480C-BB87-1D8A1A313E4A}" type="pres">
      <dgm:prSet presAssocID="{549AD900-09B3-400C-86A8-C62923E85C16}" presName="vert0" presStyleCnt="0">
        <dgm:presLayoutVars>
          <dgm:dir/>
          <dgm:animOne val="branch"/>
          <dgm:animLvl val="lvl"/>
        </dgm:presLayoutVars>
      </dgm:prSet>
      <dgm:spPr/>
    </dgm:pt>
    <dgm:pt modelId="{2853F98B-D778-4E57-8411-E4452F68FA2F}" type="pres">
      <dgm:prSet presAssocID="{8E4DABCC-100C-46A7-8C39-1CC623B68E2A}" presName="thickLine" presStyleLbl="alignNode1" presStyleIdx="0" presStyleCnt="1"/>
      <dgm:spPr/>
    </dgm:pt>
    <dgm:pt modelId="{C200EEC3-E9E6-432D-B7D8-1711D63633C7}" type="pres">
      <dgm:prSet presAssocID="{8E4DABCC-100C-46A7-8C39-1CC623B68E2A}" presName="horz1" presStyleCnt="0"/>
      <dgm:spPr/>
    </dgm:pt>
    <dgm:pt modelId="{08E05AD9-457A-4BE0-88A0-99D450321157}" type="pres">
      <dgm:prSet presAssocID="{8E4DABCC-100C-46A7-8C39-1CC623B68E2A}" presName="tx1" presStyleLbl="revTx" presStyleIdx="0" presStyleCnt="5" custAng="0" custScaleX="77148" custScaleY="79800"/>
      <dgm:spPr/>
    </dgm:pt>
    <dgm:pt modelId="{4A2C4C76-D292-46C6-9EE0-5437A7F5B643}" type="pres">
      <dgm:prSet presAssocID="{8E4DABCC-100C-46A7-8C39-1CC623B68E2A}" presName="vert1" presStyleCnt="0"/>
      <dgm:spPr/>
    </dgm:pt>
    <dgm:pt modelId="{C08EC51C-2ED0-431B-B102-DFB677882662}" type="pres">
      <dgm:prSet presAssocID="{3FAF7952-E5D0-430C-836D-E19416E3653A}" presName="vertSpace2a" presStyleCnt="0"/>
      <dgm:spPr/>
    </dgm:pt>
    <dgm:pt modelId="{9D11822C-48FA-4972-9C34-13758A6DF207}" type="pres">
      <dgm:prSet presAssocID="{3FAF7952-E5D0-430C-836D-E19416E3653A}" presName="horz2" presStyleCnt="0"/>
      <dgm:spPr/>
    </dgm:pt>
    <dgm:pt modelId="{C2DD8B57-5AB3-4558-9EC2-646BC5551006}" type="pres">
      <dgm:prSet presAssocID="{3FAF7952-E5D0-430C-836D-E19416E3653A}" presName="horzSpace2" presStyleCnt="0"/>
      <dgm:spPr/>
    </dgm:pt>
    <dgm:pt modelId="{2DB5B2BC-8020-4A7A-BB3B-D714A4387142}" type="pres">
      <dgm:prSet presAssocID="{3FAF7952-E5D0-430C-836D-E19416E3653A}" presName="tx2" presStyleLbl="revTx" presStyleIdx="1" presStyleCnt="5" custScaleY="9693" custLinFactNeighborX="-451" custLinFactNeighborY="-1738"/>
      <dgm:spPr/>
    </dgm:pt>
    <dgm:pt modelId="{B3DCC315-887F-4503-9F8A-8DECDAEF77B2}" type="pres">
      <dgm:prSet presAssocID="{3FAF7952-E5D0-430C-836D-E19416E3653A}" presName="vert2" presStyleCnt="0"/>
      <dgm:spPr/>
    </dgm:pt>
    <dgm:pt modelId="{1D33A6B8-F8B0-48EB-8D00-A71D66FB133F}" type="pres">
      <dgm:prSet presAssocID="{3FAF7952-E5D0-430C-836D-E19416E3653A}" presName="thinLine2b" presStyleLbl="callout" presStyleIdx="0" presStyleCnt="4"/>
      <dgm:spPr/>
    </dgm:pt>
    <dgm:pt modelId="{95AB0F0C-7D9A-4BC0-8C1C-76D601CC143F}" type="pres">
      <dgm:prSet presAssocID="{3FAF7952-E5D0-430C-836D-E19416E3653A}" presName="vertSpace2b" presStyleCnt="0"/>
      <dgm:spPr/>
    </dgm:pt>
    <dgm:pt modelId="{800C0D63-50B3-425B-A034-3C737077C375}" type="pres">
      <dgm:prSet presAssocID="{5CFB0CCF-1F98-42DD-BE24-4B5F4F103034}" presName="horz2" presStyleCnt="0"/>
      <dgm:spPr/>
    </dgm:pt>
    <dgm:pt modelId="{61362AFC-BE2C-4EE9-8A96-777B50A7B3EF}" type="pres">
      <dgm:prSet presAssocID="{5CFB0CCF-1F98-42DD-BE24-4B5F4F103034}" presName="horzSpace2" presStyleCnt="0"/>
      <dgm:spPr/>
    </dgm:pt>
    <dgm:pt modelId="{A31FC106-3D97-48F7-A503-CF4E74641FEC}" type="pres">
      <dgm:prSet presAssocID="{5CFB0CCF-1F98-42DD-BE24-4B5F4F103034}" presName="tx2" presStyleLbl="revTx" presStyleIdx="2" presStyleCnt="5" custScaleX="100135" custScaleY="15991" custLinFactNeighborX="-677" custLinFactNeighborY="-1737"/>
      <dgm:spPr/>
    </dgm:pt>
    <dgm:pt modelId="{6A7B8F26-7062-452D-8CDB-EF9C83C7D943}" type="pres">
      <dgm:prSet presAssocID="{5CFB0CCF-1F98-42DD-BE24-4B5F4F103034}" presName="vert2" presStyleCnt="0"/>
      <dgm:spPr/>
    </dgm:pt>
    <dgm:pt modelId="{4EF943B3-BEA7-4B2D-9372-CF1561A09D31}" type="pres">
      <dgm:prSet presAssocID="{5CFB0CCF-1F98-42DD-BE24-4B5F4F103034}" presName="thinLine2b" presStyleLbl="callout" presStyleIdx="1" presStyleCnt="4"/>
      <dgm:spPr/>
    </dgm:pt>
    <dgm:pt modelId="{B7BDDACE-CE16-47E4-ACD8-8CF4E29D4B28}" type="pres">
      <dgm:prSet presAssocID="{5CFB0CCF-1F98-42DD-BE24-4B5F4F103034}" presName="vertSpace2b" presStyleCnt="0"/>
      <dgm:spPr/>
    </dgm:pt>
    <dgm:pt modelId="{A5C7D04E-7DED-4E12-9C11-01D2E258CCF6}" type="pres">
      <dgm:prSet presAssocID="{20188673-265E-40C7-BCFD-EA4A22855E8D}" presName="horz2" presStyleCnt="0"/>
      <dgm:spPr/>
    </dgm:pt>
    <dgm:pt modelId="{7FF1099B-0E42-4313-9997-1A1CECB06E06}" type="pres">
      <dgm:prSet presAssocID="{20188673-265E-40C7-BCFD-EA4A22855E8D}" presName="horzSpace2" presStyleCnt="0"/>
      <dgm:spPr/>
    </dgm:pt>
    <dgm:pt modelId="{709D80A5-8CC4-4355-9AA0-557A5B1CF777}" type="pres">
      <dgm:prSet presAssocID="{20188673-265E-40C7-BCFD-EA4A22855E8D}" presName="tx2" presStyleLbl="revTx" presStyleIdx="3" presStyleCnt="5" custScaleY="12446" custLinFactNeighborX="-1128" custLinFactNeighborY="-2211"/>
      <dgm:spPr/>
    </dgm:pt>
    <dgm:pt modelId="{43DC8893-3070-4618-99F3-8735B5A690E4}" type="pres">
      <dgm:prSet presAssocID="{20188673-265E-40C7-BCFD-EA4A22855E8D}" presName="vert2" presStyleCnt="0"/>
      <dgm:spPr/>
    </dgm:pt>
    <dgm:pt modelId="{68284506-E9B6-44FD-BE59-647FB380506D}" type="pres">
      <dgm:prSet presAssocID="{20188673-265E-40C7-BCFD-EA4A22855E8D}" presName="thinLine2b" presStyleLbl="callout" presStyleIdx="2" presStyleCnt="4"/>
      <dgm:spPr/>
    </dgm:pt>
    <dgm:pt modelId="{9E06FDAA-CABC-4AC1-838F-17BC94C77C65}" type="pres">
      <dgm:prSet presAssocID="{20188673-265E-40C7-BCFD-EA4A22855E8D}" presName="vertSpace2b" presStyleCnt="0"/>
      <dgm:spPr/>
    </dgm:pt>
    <dgm:pt modelId="{4567E16C-4478-434D-8721-02E7787E8729}" type="pres">
      <dgm:prSet presAssocID="{07ACBE63-1C13-4D0B-B91A-AE618302D6A7}" presName="horz2" presStyleCnt="0"/>
      <dgm:spPr/>
    </dgm:pt>
    <dgm:pt modelId="{70913990-7088-40D0-A7E2-4047773CA08F}" type="pres">
      <dgm:prSet presAssocID="{07ACBE63-1C13-4D0B-B91A-AE618302D6A7}" presName="horzSpace2" presStyleCnt="0"/>
      <dgm:spPr/>
    </dgm:pt>
    <dgm:pt modelId="{86158D1D-9DA5-4224-9704-F63E7EFC5C8B}" type="pres">
      <dgm:prSet presAssocID="{07ACBE63-1C13-4D0B-B91A-AE618302D6A7}" presName="tx2" presStyleLbl="revTx" presStyleIdx="4" presStyleCnt="5" custScaleY="26270"/>
      <dgm:spPr/>
    </dgm:pt>
    <dgm:pt modelId="{F2AD2241-D564-484F-BFD7-4E2A25CDB7B9}" type="pres">
      <dgm:prSet presAssocID="{07ACBE63-1C13-4D0B-B91A-AE618302D6A7}" presName="vert2" presStyleCnt="0"/>
      <dgm:spPr/>
    </dgm:pt>
    <dgm:pt modelId="{4E5166A5-8979-41F4-BB17-2B161B8DFB99}" type="pres">
      <dgm:prSet presAssocID="{07ACBE63-1C13-4D0B-B91A-AE618302D6A7}" presName="thinLine2b" presStyleLbl="callout" presStyleIdx="3" presStyleCnt="4"/>
      <dgm:spPr/>
    </dgm:pt>
    <dgm:pt modelId="{8D4D20FC-0E95-4DB3-B723-B38CBD863BB3}" type="pres">
      <dgm:prSet presAssocID="{07ACBE63-1C13-4D0B-B91A-AE618302D6A7}" presName="vertSpace2b" presStyleCnt="0"/>
      <dgm:spPr/>
    </dgm:pt>
  </dgm:ptLst>
  <dgm:cxnLst>
    <dgm:cxn modelId="{50D9E519-621A-42DE-9FD3-D3438F6F13E1}" type="presOf" srcId="{5CFB0CCF-1F98-42DD-BE24-4B5F4F103034}" destId="{A31FC106-3D97-48F7-A503-CF4E74641FEC}" srcOrd="0" destOrd="0" presId="urn:microsoft.com/office/officeart/2008/layout/LinedList"/>
    <dgm:cxn modelId="{A836051C-F8E9-4337-B208-336A4202AC42}" type="presOf" srcId="{3FAF7952-E5D0-430C-836D-E19416E3653A}" destId="{2DB5B2BC-8020-4A7A-BB3B-D714A4387142}" srcOrd="0" destOrd="0" presId="urn:microsoft.com/office/officeart/2008/layout/LinedList"/>
    <dgm:cxn modelId="{4817DF8F-1948-43E4-9CC4-DDB0D3AF78A9}" srcId="{8E4DABCC-100C-46A7-8C39-1CC623B68E2A}" destId="{3FAF7952-E5D0-430C-836D-E19416E3653A}" srcOrd="0" destOrd="0" parTransId="{0E492DAC-D387-4D1C-B215-9A79D5CC0C7E}" sibTransId="{1B0B716A-7F46-4588-A323-E5EFC6209B17}"/>
    <dgm:cxn modelId="{25204AAC-5511-4727-AEE3-656EB20265A2}" type="presOf" srcId="{8E4DABCC-100C-46A7-8C39-1CC623B68E2A}" destId="{08E05AD9-457A-4BE0-88A0-99D450321157}" srcOrd="0" destOrd="0" presId="urn:microsoft.com/office/officeart/2008/layout/LinedList"/>
    <dgm:cxn modelId="{9B6B91C0-D377-40C8-BA51-F3155335FA30}" srcId="{8E4DABCC-100C-46A7-8C39-1CC623B68E2A}" destId="{20188673-265E-40C7-BCFD-EA4A22855E8D}" srcOrd="2" destOrd="0" parTransId="{7E69ED0A-A1D9-4B25-8B07-24A69328535A}" sibTransId="{B9E2C4D9-C006-4B5B-B543-FDB57C37C047}"/>
    <dgm:cxn modelId="{4FC3B3C4-7EC7-4D15-BE40-FC61A2483522}" type="presOf" srcId="{20188673-265E-40C7-BCFD-EA4A22855E8D}" destId="{709D80A5-8CC4-4355-9AA0-557A5B1CF777}" srcOrd="0" destOrd="0" presId="urn:microsoft.com/office/officeart/2008/layout/LinedList"/>
    <dgm:cxn modelId="{339621C6-B62A-4EC4-81E9-3AB66A70BF9A}" srcId="{8E4DABCC-100C-46A7-8C39-1CC623B68E2A}" destId="{07ACBE63-1C13-4D0B-B91A-AE618302D6A7}" srcOrd="3" destOrd="0" parTransId="{37732692-686E-4072-B9E4-2006A377FD04}" sibTransId="{D96AD7E6-B57C-47E5-9C68-EDEF03C4867E}"/>
    <dgm:cxn modelId="{75F9B8D3-8642-41D4-8C90-02C09BDC5F55}" type="presOf" srcId="{07ACBE63-1C13-4D0B-B91A-AE618302D6A7}" destId="{86158D1D-9DA5-4224-9704-F63E7EFC5C8B}" srcOrd="0" destOrd="0" presId="urn:microsoft.com/office/officeart/2008/layout/LinedList"/>
    <dgm:cxn modelId="{244B24DE-2FB7-4E7A-92D5-FBCE04B91EA7}" srcId="{8E4DABCC-100C-46A7-8C39-1CC623B68E2A}" destId="{5CFB0CCF-1F98-42DD-BE24-4B5F4F103034}" srcOrd="1" destOrd="0" parTransId="{4595F100-6E87-4862-A752-02DE70E97F51}" sibTransId="{3590FD1F-4366-497B-BC7D-16E7415600CD}"/>
    <dgm:cxn modelId="{134404E0-7032-4839-8AEE-B5971773A304}" srcId="{549AD900-09B3-400C-86A8-C62923E85C16}" destId="{8E4DABCC-100C-46A7-8C39-1CC623B68E2A}" srcOrd="0" destOrd="0" parTransId="{CC324A19-2EA7-4EF3-9B48-4178402CCE73}" sibTransId="{DC341D5A-BA8A-4364-8394-492E4983E929}"/>
    <dgm:cxn modelId="{2F2724EF-17A1-436A-B183-55B687A54D9B}" type="presOf" srcId="{549AD900-09B3-400C-86A8-C62923E85C16}" destId="{78EDCEEF-18F8-480C-BB87-1D8A1A313E4A}" srcOrd="0" destOrd="0" presId="urn:microsoft.com/office/officeart/2008/layout/LinedList"/>
    <dgm:cxn modelId="{23470244-D0BF-4073-B939-F3F8B1EF16B5}" type="presParOf" srcId="{78EDCEEF-18F8-480C-BB87-1D8A1A313E4A}" destId="{2853F98B-D778-4E57-8411-E4452F68FA2F}" srcOrd="0" destOrd="0" presId="urn:microsoft.com/office/officeart/2008/layout/LinedList"/>
    <dgm:cxn modelId="{A54D3439-6245-4FE0-A24B-CB7F3FDE6FCD}" type="presParOf" srcId="{78EDCEEF-18F8-480C-BB87-1D8A1A313E4A}" destId="{C200EEC3-E9E6-432D-B7D8-1711D63633C7}" srcOrd="1" destOrd="0" presId="urn:microsoft.com/office/officeart/2008/layout/LinedList"/>
    <dgm:cxn modelId="{83A121A8-279B-4C91-BB59-D8236E41E963}" type="presParOf" srcId="{C200EEC3-E9E6-432D-B7D8-1711D63633C7}" destId="{08E05AD9-457A-4BE0-88A0-99D450321157}" srcOrd="0" destOrd="0" presId="urn:microsoft.com/office/officeart/2008/layout/LinedList"/>
    <dgm:cxn modelId="{F9D75DA7-EB3B-4304-B0BC-CEE501294A81}" type="presParOf" srcId="{C200EEC3-E9E6-432D-B7D8-1711D63633C7}" destId="{4A2C4C76-D292-46C6-9EE0-5437A7F5B643}" srcOrd="1" destOrd="0" presId="urn:microsoft.com/office/officeart/2008/layout/LinedList"/>
    <dgm:cxn modelId="{2AC4CEB6-1EA9-4D23-A140-DB8BE11E0F83}" type="presParOf" srcId="{4A2C4C76-D292-46C6-9EE0-5437A7F5B643}" destId="{C08EC51C-2ED0-431B-B102-DFB677882662}" srcOrd="0" destOrd="0" presId="urn:microsoft.com/office/officeart/2008/layout/LinedList"/>
    <dgm:cxn modelId="{29545CA1-C640-472E-AA2A-AFF09E34B2B5}" type="presParOf" srcId="{4A2C4C76-D292-46C6-9EE0-5437A7F5B643}" destId="{9D11822C-48FA-4972-9C34-13758A6DF207}" srcOrd="1" destOrd="0" presId="urn:microsoft.com/office/officeart/2008/layout/LinedList"/>
    <dgm:cxn modelId="{A57EC007-4E07-4259-B166-2B3D5AA1C988}" type="presParOf" srcId="{9D11822C-48FA-4972-9C34-13758A6DF207}" destId="{C2DD8B57-5AB3-4558-9EC2-646BC5551006}" srcOrd="0" destOrd="0" presId="urn:microsoft.com/office/officeart/2008/layout/LinedList"/>
    <dgm:cxn modelId="{3639F36C-B74E-4D64-9854-83BF4E8B6CB2}" type="presParOf" srcId="{9D11822C-48FA-4972-9C34-13758A6DF207}" destId="{2DB5B2BC-8020-4A7A-BB3B-D714A4387142}" srcOrd="1" destOrd="0" presId="urn:microsoft.com/office/officeart/2008/layout/LinedList"/>
    <dgm:cxn modelId="{18CBE616-3F64-45B4-8390-C38D8AA6E3DF}" type="presParOf" srcId="{9D11822C-48FA-4972-9C34-13758A6DF207}" destId="{B3DCC315-887F-4503-9F8A-8DECDAEF77B2}" srcOrd="2" destOrd="0" presId="urn:microsoft.com/office/officeart/2008/layout/LinedList"/>
    <dgm:cxn modelId="{2E56B590-2A16-480E-9AC9-3BE6EBC7520C}" type="presParOf" srcId="{4A2C4C76-D292-46C6-9EE0-5437A7F5B643}" destId="{1D33A6B8-F8B0-48EB-8D00-A71D66FB133F}" srcOrd="2" destOrd="0" presId="urn:microsoft.com/office/officeart/2008/layout/LinedList"/>
    <dgm:cxn modelId="{8CACE78F-1DE6-482B-8BB3-40A0958E4F0D}" type="presParOf" srcId="{4A2C4C76-D292-46C6-9EE0-5437A7F5B643}" destId="{95AB0F0C-7D9A-4BC0-8C1C-76D601CC143F}" srcOrd="3" destOrd="0" presId="urn:microsoft.com/office/officeart/2008/layout/LinedList"/>
    <dgm:cxn modelId="{D4073D53-652C-43EE-AA6A-4C5485835B9A}" type="presParOf" srcId="{4A2C4C76-D292-46C6-9EE0-5437A7F5B643}" destId="{800C0D63-50B3-425B-A034-3C737077C375}" srcOrd="4" destOrd="0" presId="urn:microsoft.com/office/officeart/2008/layout/LinedList"/>
    <dgm:cxn modelId="{58B7690F-9D7D-4B43-898F-94B9EDD42610}" type="presParOf" srcId="{800C0D63-50B3-425B-A034-3C737077C375}" destId="{61362AFC-BE2C-4EE9-8A96-777B50A7B3EF}" srcOrd="0" destOrd="0" presId="urn:microsoft.com/office/officeart/2008/layout/LinedList"/>
    <dgm:cxn modelId="{617DF193-F1D5-47A8-97FD-9DAF2C7B7918}" type="presParOf" srcId="{800C0D63-50B3-425B-A034-3C737077C375}" destId="{A31FC106-3D97-48F7-A503-CF4E74641FEC}" srcOrd="1" destOrd="0" presId="urn:microsoft.com/office/officeart/2008/layout/LinedList"/>
    <dgm:cxn modelId="{1C6CE383-2A95-4F84-A614-2FC24CA401AE}" type="presParOf" srcId="{800C0D63-50B3-425B-A034-3C737077C375}" destId="{6A7B8F26-7062-452D-8CDB-EF9C83C7D943}" srcOrd="2" destOrd="0" presId="urn:microsoft.com/office/officeart/2008/layout/LinedList"/>
    <dgm:cxn modelId="{18DCF1BC-6D18-4D50-BC57-1C456F038EFC}" type="presParOf" srcId="{4A2C4C76-D292-46C6-9EE0-5437A7F5B643}" destId="{4EF943B3-BEA7-4B2D-9372-CF1561A09D31}" srcOrd="5" destOrd="0" presId="urn:microsoft.com/office/officeart/2008/layout/LinedList"/>
    <dgm:cxn modelId="{5BC77834-1CDC-4F67-AB1E-6D135AA3D7F8}" type="presParOf" srcId="{4A2C4C76-D292-46C6-9EE0-5437A7F5B643}" destId="{B7BDDACE-CE16-47E4-ACD8-8CF4E29D4B28}" srcOrd="6" destOrd="0" presId="urn:microsoft.com/office/officeart/2008/layout/LinedList"/>
    <dgm:cxn modelId="{55B88E9D-6166-4B9A-A261-B00CE15F69D8}" type="presParOf" srcId="{4A2C4C76-D292-46C6-9EE0-5437A7F5B643}" destId="{A5C7D04E-7DED-4E12-9C11-01D2E258CCF6}" srcOrd="7" destOrd="0" presId="urn:microsoft.com/office/officeart/2008/layout/LinedList"/>
    <dgm:cxn modelId="{09BB0122-9A46-40E0-A39C-5C923B9F6361}" type="presParOf" srcId="{A5C7D04E-7DED-4E12-9C11-01D2E258CCF6}" destId="{7FF1099B-0E42-4313-9997-1A1CECB06E06}" srcOrd="0" destOrd="0" presId="urn:microsoft.com/office/officeart/2008/layout/LinedList"/>
    <dgm:cxn modelId="{8D3B330E-E639-4415-99FA-E1A1CD4C1AC3}" type="presParOf" srcId="{A5C7D04E-7DED-4E12-9C11-01D2E258CCF6}" destId="{709D80A5-8CC4-4355-9AA0-557A5B1CF777}" srcOrd="1" destOrd="0" presId="urn:microsoft.com/office/officeart/2008/layout/LinedList"/>
    <dgm:cxn modelId="{B0498EF4-FC28-448F-9903-255237EDE274}" type="presParOf" srcId="{A5C7D04E-7DED-4E12-9C11-01D2E258CCF6}" destId="{43DC8893-3070-4618-99F3-8735B5A690E4}" srcOrd="2" destOrd="0" presId="urn:microsoft.com/office/officeart/2008/layout/LinedList"/>
    <dgm:cxn modelId="{9CBD1817-8F3F-4559-93E7-90A243150FC1}" type="presParOf" srcId="{4A2C4C76-D292-46C6-9EE0-5437A7F5B643}" destId="{68284506-E9B6-44FD-BE59-647FB380506D}" srcOrd="8" destOrd="0" presId="urn:microsoft.com/office/officeart/2008/layout/LinedList"/>
    <dgm:cxn modelId="{1325DB07-9CA6-49EA-8A3F-D7AD8801F607}" type="presParOf" srcId="{4A2C4C76-D292-46C6-9EE0-5437A7F5B643}" destId="{9E06FDAA-CABC-4AC1-838F-17BC94C77C65}" srcOrd="9" destOrd="0" presId="urn:microsoft.com/office/officeart/2008/layout/LinedList"/>
    <dgm:cxn modelId="{1B5956FD-A0E5-434C-8798-07E27ABCB956}" type="presParOf" srcId="{4A2C4C76-D292-46C6-9EE0-5437A7F5B643}" destId="{4567E16C-4478-434D-8721-02E7787E8729}" srcOrd="10" destOrd="0" presId="urn:microsoft.com/office/officeart/2008/layout/LinedList"/>
    <dgm:cxn modelId="{88E55C53-F833-4505-BB57-56475BAE4A31}" type="presParOf" srcId="{4567E16C-4478-434D-8721-02E7787E8729}" destId="{70913990-7088-40D0-A7E2-4047773CA08F}" srcOrd="0" destOrd="0" presId="urn:microsoft.com/office/officeart/2008/layout/LinedList"/>
    <dgm:cxn modelId="{B0EFC5A4-9658-47E7-8557-8586F98A3F2B}" type="presParOf" srcId="{4567E16C-4478-434D-8721-02E7787E8729}" destId="{86158D1D-9DA5-4224-9704-F63E7EFC5C8B}" srcOrd="1" destOrd="0" presId="urn:microsoft.com/office/officeart/2008/layout/LinedList"/>
    <dgm:cxn modelId="{8573CB0D-2649-4860-9FC4-63C0491DD1EC}" type="presParOf" srcId="{4567E16C-4478-434D-8721-02E7787E8729}" destId="{F2AD2241-D564-484F-BFD7-4E2A25CDB7B9}" srcOrd="2" destOrd="0" presId="urn:microsoft.com/office/officeart/2008/layout/LinedList"/>
    <dgm:cxn modelId="{470C2A80-1747-46EF-BCBF-A67B30D49691}" type="presParOf" srcId="{4A2C4C76-D292-46C6-9EE0-5437A7F5B643}" destId="{4E5166A5-8979-41F4-BB17-2B161B8DFB99}" srcOrd="11" destOrd="0" presId="urn:microsoft.com/office/officeart/2008/layout/LinedList"/>
    <dgm:cxn modelId="{74F8AB72-6373-407A-9F2C-8D237ED8E3F8}" type="presParOf" srcId="{4A2C4C76-D292-46C6-9EE0-5437A7F5B643}" destId="{8D4D20FC-0E95-4DB3-B723-B38CBD863BB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8671C-01BA-4172-8B86-46DF5E984AD9}">
      <dsp:nvSpPr>
        <dsp:cNvPr id="0" name=""/>
        <dsp:cNvSpPr/>
      </dsp:nvSpPr>
      <dsp:spPr>
        <a:xfrm>
          <a:off x="0" y="400052"/>
          <a:ext cx="10115550" cy="544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Прийнято </a:t>
          </a:r>
          <a:r>
            <a:rPr lang="uk-UA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2442</a:t>
          </a:r>
          <a:r>
            <a:rPr lang="uk-UA" sz="1800" kern="1200" dirty="0"/>
            <a:t> заяви для призначення всіх видів державних соціальних допомог, у тому числі:</a:t>
          </a:r>
        </a:p>
      </dsp:txBody>
      <dsp:txXfrm>
        <a:off x="26584" y="426636"/>
        <a:ext cx="10062382" cy="491407"/>
      </dsp:txXfrm>
    </dsp:sp>
    <dsp:sp modelId="{A31248B1-0244-434B-B4D2-39291C560CE5}">
      <dsp:nvSpPr>
        <dsp:cNvPr id="0" name=""/>
        <dsp:cNvSpPr/>
      </dsp:nvSpPr>
      <dsp:spPr>
        <a:xfrm>
          <a:off x="0" y="938692"/>
          <a:ext cx="1011555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16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1595</a:t>
          </a:r>
          <a:r>
            <a:rPr lang="uk-UA" sz="1800" kern="1200" dirty="0"/>
            <a:t> електронних справ у програмному комплексі «Соціальна громада»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349</a:t>
          </a:r>
          <a:r>
            <a:rPr lang="uk-UA" sz="1800" kern="1200" dirty="0"/>
            <a:t> звернень передано адміністраторами ЦНАП у паперовому вигляді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498</a:t>
          </a:r>
          <a:r>
            <a:rPr lang="uk-UA" sz="1800" kern="1200" dirty="0"/>
            <a:t> звернень надіслані поштою або з Порталу ДІЯ</a:t>
          </a:r>
        </a:p>
      </dsp:txBody>
      <dsp:txXfrm>
        <a:off x="0" y="938692"/>
        <a:ext cx="10115550" cy="1059840"/>
      </dsp:txXfrm>
    </dsp:sp>
    <dsp:sp modelId="{9D652E79-4AAB-4967-B637-852A506AC99B}">
      <dsp:nvSpPr>
        <dsp:cNvPr id="0" name=""/>
        <dsp:cNvSpPr/>
      </dsp:nvSpPr>
      <dsp:spPr>
        <a:xfrm>
          <a:off x="0" y="1998532"/>
          <a:ext cx="10115550" cy="564691"/>
        </a:xfrm>
        <a:prstGeom prst="roundRect">
          <a:avLst/>
        </a:prstGeom>
        <a:solidFill>
          <a:schemeClr val="accent4">
            <a:hueOff val="531752"/>
            <a:satOff val="192"/>
            <a:lumOff val="-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Надіслано </a:t>
          </a:r>
          <a:r>
            <a:rPr lang="uk-UA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616</a:t>
          </a:r>
          <a:r>
            <a:rPr lang="uk-UA" sz="1800" kern="1200" dirty="0"/>
            <a:t> запитів до інших управлінь соціального захисту, Пенсійного фонду тощо.</a:t>
          </a:r>
        </a:p>
      </dsp:txBody>
      <dsp:txXfrm>
        <a:off x="27566" y="2026098"/>
        <a:ext cx="10060418" cy="509559"/>
      </dsp:txXfrm>
    </dsp:sp>
    <dsp:sp modelId="{99106FAE-517D-421B-B770-61C42E612B07}">
      <dsp:nvSpPr>
        <dsp:cNvPr id="0" name=""/>
        <dsp:cNvSpPr/>
      </dsp:nvSpPr>
      <dsp:spPr>
        <a:xfrm>
          <a:off x="0" y="2732420"/>
          <a:ext cx="10115550" cy="554962"/>
        </a:xfrm>
        <a:prstGeom prst="roundRect">
          <a:avLst/>
        </a:prstGeom>
        <a:solidFill>
          <a:schemeClr val="accent4">
            <a:hueOff val="1063504"/>
            <a:satOff val="385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Зроблено </a:t>
          </a:r>
          <a:r>
            <a:rPr lang="uk-UA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2899</a:t>
          </a:r>
          <a:r>
            <a:rPr lang="uk-UA" sz="1800" kern="1200" dirty="0"/>
            <a:t> запитів до Державної податкової служби України та Державної фіскальної служби України. </a:t>
          </a:r>
        </a:p>
      </dsp:txBody>
      <dsp:txXfrm>
        <a:off x="27091" y="2759511"/>
        <a:ext cx="10061368" cy="500780"/>
      </dsp:txXfrm>
    </dsp:sp>
    <dsp:sp modelId="{9B94A8F7-F427-48A2-AA73-ABCADA3679F4}">
      <dsp:nvSpPr>
        <dsp:cNvPr id="0" name=""/>
        <dsp:cNvSpPr/>
      </dsp:nvSpPr>
      <dsp:spPr>
        <a:xfrm>
          <a:off x="0" y="3543976"/>
          <a:ext cx="10115550" cy="627027"/>
        </a:xfrm>
        <a:prstGeom prst="roundRect">
          <a:avLst/>
        </a:prstGeom>
        <a:solidFill>
          <a:schemeClr val="accent4">
            <a:hueOff val="1595257"/>
            <a:satOff val="577"/>
            <a:lumOff val="-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Зроблено </a:t>
          </a:r>
          <a:r>
            <a:rPr lang="uk-UA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7058</a:t>
          </a:r>
          <a:r>
            <a:rPr lang="uk-UA" sz="1800" kern="1200" dirty="0"/>
            <a:t> запитів з використанням інформаційно-аналітичної платформи електронної верифікації та Державного реєстру речових прав на нерухоме майно</a:t>
          </a:r>
        </a:p>
      </dsp:txBody>
      <dsp:txXfrm>
        <a:off x="30609" y="3574585"/>
        <a:ext cx="10054332" cy="565809"/>
      </dsp:txXfrm>
    </dsp:sp>
    <dsp:sp modelId="{9E5F1FCA-2406-4CCD-A404-04C9C20FC9A4}">
      <dsp:nvSpPr>
        <dsp:cNvPr id="0" name=""/>
        <dsp:cNvSpPr/>
      </dsp:nvSpPr>
      <dsp:spPr>
        <a:xfrm>
          <a:off x="0" y="4393422"/>
          <a:ext cx="10115550" cy="769335"/>
        </a:xfrm>
        <a:prstGeom prst="roundRect">
          <a:avLst/>
        </a:prstGeom>
        <a:solidFill>
          <a:schemeClr val="accent4">
            <a:hueOff val="2127009"/>
            <a:satOff val="770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Проведено </a:t>
          </a:r>
          <a:r>
            <a:rPr lang="uk-UA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108</a:t>
          </a:r>
          <a:r>
            <a:rPr lang="uk-UA" sz="1800" kern="1200" dirty="0"/>
            <a:t> актів обстеження матеріально-побутових умов місця проживання особи, яка за висновком ЛКК потребує постійного стороннього догляду та за листами Пенсійного Фонду для призначення житлової субсидії</a:t>
          </a:r>
        </a:p>
      </dsp:txBody>
      <dsp:txXfrm>
        <a:off x="37556" y="4430978"/>
        <a:ext cx="10040438" cy="694223"/>
      </dsp:txXfrm>
    </dsp:sp>
    <dsp:sp modelId="{54C7AE5A-7770-4598-A0A0-3B0AFE0567FF}">
      <dsp:nvSpPr>
        <dsp:cNvPr id="0" name=""/>
        <dsp:cNvSpPr/>
      </dsp:nvSpPr>
      <dsp:spPr>
        <a:xfrm>
          <a:off x="0" y="5385396"/>
          <a:ext cx="10115550" cy="640553"/>
        </a:xfrm>
        <a:prstGeom prst="roundRec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err="1"/>
            <a:t>Виплачено</a:t>
          </a:r>
          <a:r>
            <a:rPr lang="uk-UA" sz="1800" kern="1200" dirty="0"/>
            <a:t> державні іменні стипендії громадян України, які зазнали переслідувань за правозахисну діяльність </a:t>
          </a:r>
          <a:r>
            <a:rPr lang="uk-UA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uk-UA" sz="1800" kern="1200" dirty="0"/>
            <a:t> особам на суму </a:t>
          </a:r>
          <a:r>
            <a:rPr lang="uk-UA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50,2 </a:t>
          </a:r>
          <a:r>
            <a:rPr lang="uk-UA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тис.грн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69" y="5416665"/>
        <a:ext cx="10053012" cy="5780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2E367-E1E1-480E-810C-2982A3E6A39F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Кількість звернень, що надійшло до управління - </a:t>
          </a:r>
          <a:r>
            <a:rPr lang="uk-UA" sz="1400" b="1" u="sng" kern="1200" dirty="0"/>
            <a:t>7020</a:t>
          </a:r>
          <a:endParaRPr lang="uk-UA" sz="1400" kern="1200" dirty="0"/>
        </a:p>
      </dsp:txBody>
      <dsp:txXfrm>
        <a:off x="3230487" y="59640"/>
        <a:ext cx="1667024" cy="1044029"/>
      </dsp:txXfrm>
    </dsp:sp>
    <dsp:sp modelId="{50F324C9-FF3B-4AC6-A4D1-A96933502F43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89A20-10BB-4955-91E3-DA416F0E7EE5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664690"/>
                <a:satOff val="240"/>
                <a:lumOff val="-1961"/>
                <a:alphaOff val="0"/>
                <a:tint val="98000"/>
                <a:lumMod val="114000"/>
              </a:schemeClr>
            </a:gs>
            <a:gs pos="100000">
              <a:schemeClr val="accent4">
                <a:hueOff val="664690"/>
                <a:satOff val="240"/>
                <a:lumOff val="-19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Сторінка УСЗН у </a:t>
          </a:r>
          <a:r>
            <a:rPr lang="uk-UA" sz="1400" kern="1200" dirty="0" err="1"/>
            <a:t>соц.мережі</a:t>
          </a:r>
          <a:r>
            <a:rPr lang="uk-UA" sz="1400" kern="1200" dirty="0"/>
            <a:t> «</a:t>
          </a:r>
          <a:r>
            <a:rPr lang="en-US" sz="1400" kern="1200" dirty="0"/>
            <a:t>Facebook</a:t>
          </a:r>
          <a:r>
            <a:rPr lang="uk-UA" sz="1400" kern="1200" dirty="0"/>
            <a:t>» - </a:t>
          </a:r>
          <a:r>
            <a:rPr lang="uk-UA" sz="1400" b="1" u="sng" kern="1200" dirty="0"/>
            <a:t>185</a:t>
          </a:r>
          <a:r>
            <a:rPr lang="uk-UA" sz="1400" kern="1200" dirty="0"/>
            <a:t> дописів</a:t>
          </a:r>
        </a:p>
      </dsp:txBody>
      <dsp:txXfrm>
        <a:off x="5427548" y="1655898"/>
        <a:ext cx="1667024" cy="1044029"/>
      </dsp:txXfrm>
    </dsp:sp>
    <dsp:sp modelId="{D3C5E8EB-D826-4B64-9ECC-4D1406D2917D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9525" cap="rnd" cmpd="sng" algn="ctr">
          <a:solidFill>
            <a:schemeClr val="accent4">
              <a:hueOff val="664690"/>
              <a:satOff val="240"/>
              <a:lumOff val="-1961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1785F-45D7-4C69-8EC3-6CFC1D916128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1329380"/>
                <a:satOff val="481"/>
                <a:lumOff val="-3921"/>
                <a:alphaOff val="0"/>
                <a:tint val="98000"/>
                <a:lumMod val="114000"/>
              </a:schemeClr>
            </a:gs>
            <a:gs pos="100000">
              <a:schemeClr val="accent4">
                <a:hueOff val="1329380"/>
                <a:satOff val="481"/>
                <a:lumOff val="-392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Зареєстровано та направлено в роботу вхідних документів - </a:t>
          </a:r>
          <a:r>
            <a:rPr lang="uk-UA" sz="1400" b="1" u="sng" kern="1200" dirty="0"/>
            <a:t>3940</a:t>
          </a:r>
        </a:p>
      </dsp:txBody>
      <dsp:txXfrm>
        <a:off x="4588345" y="4238698"/>
        <a:ext cx="1667024" cy="1044029"/>
      </dsp:txXfrm>
    </dsp:sp>
    <dsp:sp modelId="{1CAB21DB-2506-4570-AB42-E7FBEE92BB0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9525" cap="rnd" cmpd="sng" algn="ctr">
          <a:solidFill>
            <a:schemeClr val="accent4">
              <a:hueOff val="1329380"/>
              <a:satOff val="481"/>
              <a:lumOff val="-3921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F56A5-3263-419A-984F-E40BD770A707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1994071"/>
                <a:satOff val="721"/>
                <a:lumOff val="-5882"/>
                <a:alphaOff val="0"/>
                <a:tint val="98000"/>
                <a:lumMod val="114000"/>
              </a:schemeClr>
            </a:gs>
            <a:gs pos="100000">
              <a:schemeClr val="accent4">
                <a:hueOff val="1994071"/>
                <a:satOff val="721"/>
                <a:lumOff val="-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Опрацьовано вихідної кореспонденції - </a:t>
          </a:r>
          <a:r>
            <a:rPr lang="uk-UA" sz="1400" b="1" u="sng" kern="1200" dirty="0"/>
            <a:t>6366</a:t>
          </a:r>
        </a:p>
      </dsp:txBody>
      <dsp:txXfrm>
        <a:off x="1872629" y="4238698"/>
        <a:ext cx="1667024" cy="1044029"/>
      </dsp:txXfrm>
    </dsp:sp>
    <dsp:sp modelId="{0C407520-908B-4DFF-93FF-5318E9CC90B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9525" cap="rnd" cmpd="sng" algn="ctr">
          <a:solidFill>
            <a:schemeClr val="accent4">
              <a:hueOff val="1994071"/>
              <a:satOff val="721"/>
              <a:lumOff val="-5882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A38B1-820D-401F-8A56-10F7FDB0E71A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2658761"/>
                <a:satOff val="962"/>
                <a:lumOff val="-7843"/>
                <a:alphaOff val="0"/>
                <a:tint val="98000"/>
                <a:lumMod val="114000"/>
              </a:schemeClr>
            </a:gs>
            <a:gs pos="100000">
              <a:schemeClr val="accent4">
                <a:hueOff val="2658761"/>
                <a:satOff val="962"/>
                <a:lumOff val="-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Сайт Нововолинської міської ради – </a:t>
          </a:r>
          <a:r>
            <a:rPr lang="uk-UA" sz="1400" b="1" u="sng" kern="1200" dirty="0"/>
            <a:t>35</a:t>
          </a:r>
          <a:r>
            <a:rPr lang="uk-UA" sz="1400" kern="1200" dirty="0"/>
            <a:t> інформаційних дописів</a:t>
          </a:r>
          <a:endParaRPr lang="uk-UA" sz="1400" b="1" u="sng" kern="1200" dirty="0"/>
        </a:p>
      </dsp:txBody>
      <dsp:txXfrm>
        <a:off x="1033427" y="1655898"/>
        <a:ext cx="1667024" cy="1044029"/>
      </dsp:txXfrm>
    </dsp:sp>
    <dsp:sp modelId="{29EC5AB9-05C5-4DAC-BC41-4C5EB17ADE0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9525" cap="rnd" cmpd="sng" algn="ctr">
          <a:solidFill>
            <a:schemeClr val="accent4">
              <a:hueOff val="2658761"/>
              <a:satOff val="962"/>
              <a:lumOff val="-7843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4B178-B71D-47FC-9052-5D469A81F172}">
      <dsp:nvSpPr>
        <dsp:cNvPr id="0" name=""/>
        <dsp:cNvSpPr/>
      </dsp:nvSpPr>
      <dsp:spPr>
        <a:xfrm>
          <a:off x="36059" y="137619"/>
          <a:ext cx="3517295" cy="560946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7" t="-5359" r="-245" b="-47289"/>
          </a:stretch>
        </a:blip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8D8DF-F8C0-43D2-9013-1B8684392C88}">
      <dsp:nvSpPr>
        <dsp:cNvPr id="0" name=""/>
        <dsp:cNvSpPr/>
      </dsp:nvSpPr>
      <dsp:spPr>
        <a:xfrm>
          <a:off x="67867" y="5912902"/>
          <a:ext cx="3228610" cy="79835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tx2">
            <a:lumMod val="25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/>
            <a:t>Мрочко</a:t>
          </a:r>
          <a:br>
            <a:rPr lang="uk-UA" sz="1600" kern="1200" dirty="0"/>
          </a:br>
          <a:r>
            <a:rPr lang="uk-UA" sz="1600" kern="1200" dirty="0"/>
            <a:t>Костянтин</a:t>
          </a:r>
          <a:br>
            <a:rPr lang="uk-UA" sz="1600" kern="1200" dirty="0"/>
          </a:br>
          <a:r>
            <a:rPr lang="uk-UA" sz="1600" kern="1200" dirty="0" err="1"/>
            <a:t>Вастильович</a:t>
          </a:r>
          <a:endParaRPr lang="uk-UA" sz="1600" kern="1200" dirty="0"/>
        </a:p>
      </dsp:txBody>
      <dsp:txXfrm>
        <a:off x="67867" y="5912902"/>
        <a:ext cx="3228610" cy="798353"/>
      </dsp:txXfrm>
    </dsp:sp>
    <dsp:sp modelId="{3222AACC-FD4F-4E8E-A71A-881C2A27279C}">
      <dsp:nvSpPr>
        <dsp:cNvPr id="0" name=""/>
        <dsp:cNvSpPr/>
      </dsp:nvSpPr>
      <dsp:spPr>
        <a:xfrm>
          <a:off x="3734276" y="142092"/>
          <a:ext cx="3935848" cy="56446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A7C52-1053-4282-BB01-AF8F8DF37925}">
      <dsp:nvSpPr>
        <dsp:cNvPr id="0" name=""/>
        <dsp:cNvSpPr/>
      </dsp:nvSpPr>
      <dsp:spPr>
        <a:xfrm>
          <a:off x="3748011" y="5912907"/>
          <a:ext cx="3194576" cy="83117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tx2">
            <a:lumMod val="25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Марценюк</a:t>
          </a:r>
          <a:br>
            <a:rPr lang="uk-UA" sz="1600" kern="1200" dirty="0"/>
          </a:br>
          <a:r>
            <a:rPr lang="uk-UA" sz="1600" kern="1200" dirty="0"/>
            <a:t>Роман</a:t>
          </a:r>
          <a:br>
            <a:rPr lang="uk-UA" sz="1600" kern="1200" dirty="0"/>
          </a:br>
          <a:r>
            <a:rPr lang="uk-UA" sz="1600" kern="1200" dirty="0"/>
            <a:t>Юрійович</a:t>
          </a:r>
        </a:p>
      </dsp:txBody>
      <dsp:txXfrm>
        <a:off x="3748011" y="5912907"/>
        <a:ext cx="3194576" cy="831172"/>
      </dsp:txXfrm>
    </dsp:sp>
    <dsp:sp modelId="{0A133162-E149-4E26-891C-35B822DB49BC}">
      <dsp:nvSpPr>
        <dsp:cNvPr id="0" name=""/>
        <dsp:cNvSpPr/>
      </dsp:nvSpPr>
      <dsp:spPr>
        <a:xfrm>
          <a:off x="7878643" y="146681"/>
          <a:ext cx="3889022" cy="5658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56EB0-BF11-4421-BD11-EF62A5CEFB0B}">
      <dsp:nvSpPr>
        <dsp:cNvPr id="0" name=""/>
        <dsp:cNvSpPr/>
      </dsp:nvSpPr>
      <dsp:spPr>
        <a:xfrm>
          <a:off x="7890046" y="5949984"/>
          <a:ext cx="3876733" cy="83926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tx2">
            <a:lumMod val="25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err="1"/>
            <a:t>Вручення</a:t>
          </a:r>
          <a:r>
            <a:rPr lang="ru-RU" sz="1600" b="0" i="0" kern="1200" dirty="0"/>
            <a:t> ордену "Золота </a:t>
          </a:r>
          <a:r>
            <a:rPr lang="ru-RU" sz="1600" b="0" i="0" kern="1200" dirty="0" err="1"/>
            <a:t>Зірка</a:t>
          </a:r>
          <a:r>
            <a:rPr lang="ru-RU" sz="1600" b="0" i="0" kern="1200" dirty="0"/>
            <a:t>" </a:t>
          </a:r>
          <a:r>
            <a:rPr lang="ru-RU" sz="1600" b="0" i="0" kern="1200" dirty="0" err="1"/>
            <a:t>Анжеліні</a:t>
          </a:r>
          <a:r>
            <a:rPr lang="ru-RU" sz="1600" b="0" i="0" kern="1200" dirty="0"/>
            <a:t> Гуз - </a:t>
          </a:r>
          <a:r>
            <a:rPr lang="ru-RU" sz="1600" b="0" i="0" kern="1200" dirty="0" err="1"/>
            <a:t>матері</a:t>
          </a:r>
          <a:r>
            <a:rPr lang="ru-RU" sz="1600" b="0" i="0" kern="1200" dirty="0"/>
            <a:t> Романа </a:t>
          </a:r>
          <a:r>
            <a:rPr lang="ru-RU" sz="1600" b="0" i="0" kern="1200" dirty="0" err="1"/>
            <a:t>Марценюка</a:t>
          </a:r>
          <a:endParaRPr lang="uk-UA" sz="1600" kern="1200" dirty="0"/>
        </a:p>
      </dsp:txBody>
      <dsp:txXfrm>
        <a:off x="7890046" y="5949984"/>
        <a:ext cx="3876733" cy="839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F9317-44AF-4687-A225-659083186A6B}">
      <dsp:nvSpPr>
        <dsp:cNvPr id="0" name=""/>
        <dsp:cNvSpPr/>
      </dsp:nvSpPr>
      <dsp:spPr>
        <a:xfrm rot="10800000">
          <a:off x="1431844" y="1971"/>
          <a:ext cx="4662658" cy="166071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233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14</a:t>
          </a:r>
          <a:r>
            <a:rPr lang="uk-UA" sz="1700" kern="1200" dirty="0"/>
            <a:t> сімей направлено на безкоштовний відпочинок у комунальні санаторно-курортні заклади області: «Лісова пісня», «Пролісок»</a:t>
          </a:r>
        </a:p>
      </dsp:txBody>
      <dsp:txXfrm rot="10800000">
        <a:off x="1847023" y="1971"/>
        <a:ext cx="4247479" cy="1660715"/>
      </dsp:txXfrm>
    </dsp:sp>
    <dsp:sp modelId="{156D68B2-8B8A-472B-8A88-7B7AAA6B094C}">
      <dsp:nvSpPr>
        <dsp:cNvPr id="0" name=""/>
        <dsp:cNvSpPr/>
      </dsp:nvSpPr>
      <dsp:spPr>
        <a:xfrm>
          <a:off x="934638" y="291401"/>
          <a:ext cx="959163" cy="10818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858AF4-93C1-4D37-B240-6D216796D557}">
      <dsp:nvSpPr>
        <dsp:cNvPr id="0" name=""/>
        <dsp:cNvSpPr/>
      </dsp:nvSpPr>
      <dsp:spPr>
        <a:xfrm rot="10800000">
          <a:off x="1433587" y="2158423"/>
          <a:ext cx="4662658" cy="166071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233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18</a:t>
          </a:r>
          <a:r>
            <a:rPr lang="uk-UA" sz="1700" kern="1200" dirty="0"/>
            <a:t> дітей отримали допомогу у вигляді комплектів одягу</a:t>
          </a:r>
        </a:p>
      </dsp:txBody>
      <dsp:txXfrm rot="10800000">
        <a:off x="1848766" y="2158423"/>
        <a:ext cx="4247479" cy="1660715"/>
      </dsp:txXfrm>
    </dsp:sp>
    <dsp:sp modelId="{7AD64066-498B-48AC-B21A-C3E0C0327F0A}">
      <dsp:nvSpPr>
        <dsp:cNvPr id="0" name=""/>
        <dsp:cNvSpPr/>
      </dsp:nvSpPr>
      <dsp:spPr>
        <a:xfrm>
          <a:off x="925317" y="2430490"/>
          <a:ext cx="1036635" cy="10964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2F254F-07B6-4276-9E49-2E547044D305}">
      <dsp:nvSpPr>
        <dsp:cNvPr id="0" name=""/>
        <dsp:cNvSpPr/>
      </dsp:nvSpPr>
      <dsp:spPr>
        <a:xfrm rot="10800000">
          <a:off x="1459393" y="4316847"/>
          <a:ext cx="4662658" cy="166071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233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30 </a:t>
          </a:r>
          <a:r>
            <a:rPr lang="uk-UA" sz="1700" kern="1200" dirty="0"/>
            <a:t>сімей загиблих військовослужбовців отримали матеріальну допомогу на суму</a:t>
          </a:r>
          <a:br>
            <a:rPr lang="uk-UA" sz="1700" kern="1200" dirty="0"/>
          </a:br>
          <a:r>
            <a:rPr lang="uk-UA" sz="2800" kern="1200" dirty="0"/>
            <a:t>2 960 000 грн</a:t>
          </a:r>
        </a:p>
      </dsp:txBody>
      <dsp:txXfrm rot="10800000">
        <a:off x="1874572" y="4316847"/>
        <a:ext cx="4247479" cy="1660715"/>
      </dsp:txXfrm>
    </dsp:sp>
    <dsp:sp modelId="{58E8B636-D0F2-47F1-8503-8E8F27F77BB4}">
      <dsp:nvSpPr>
        <dsp:cNvPr id="0" name=""/>
        <dsp:cNvSpPr/>
      </dsp:nvSpPr>
      <dsp:spPr>
        <a:xfrm>
          <a:off x="860350" y="4642343"/>
          <a:ext cx="1123258" cy="10057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8DDD-06CD-4EC3-8F0D-14450CD0CDE8}">
      <dsp:nvSpPr>
        <dsp:cNvPr id="0" name=""/>
        <dsp:cNvSpPr/>
      </dsp:nvSpPr>
      <dsp:spPr>
        <a:xfrm rot="5400000">
          <a:off x="700297" y="1265870"/>
          <a:ext cx="2109351" cy="350991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75AF08-910F-408F-A910-639708A103A3}">
      <dsp:nvSpPr>
        <dsp:cNvPr id="0" name=""/>
        <dsp:cNvSpPr/>
      </dsp:nvSpPr>
      <dsp:spPr>
        <a:xfrm>
          <a:off x="348194" y="2314578"/>
          <a:ext cx="3168769" cy="277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>
                  <a:lumMod val="95000"/>
                </a:schemeClr>
              </a:solidFill>
            </a:rPr>
            <a:t>Проведено </a:t>
          </a:r>
          <a:r>
            <a:rPr lang="uk-UA" sz="2800" kern="1200" dirty="0">
              <a:solidFill>
                <a:schemeClr val="tx1">
                  <a:lumMod val="95000"/>
                </a:schemeClr>
              </a:solidFill>
            </a:rPr>
            <a:t>6</a:t>
          </a:r>
          <a:r>
            <a:rPr lang="uk-UA" sz="1700" kern="1200" dirty="0">
              <a:solidFill>
                <a:schemeClr val="tx1">
                  <a:lumMod val="95000"/>
                </a:schemeClr>
              </a:solidFill>
            </a:rPr>
            <a:t> засідань комісії з розгляду заяв деяких пільгових категорій громадян про виплату одноразової грошової компенсації на придбання житла</a:t>
          </a:r>
        </a:p>
      </dsp:txBody>
      <dsp:txXfrm>
        <a:off x="348194" y="2314578"/>
        <a:ext cx="3168769" cy="2777612"/>
      </dsp:txXfrm>
    </dsp:sp>
    <dsp:sp modelId="{4EDF0E87-2987-4329-9748-EA240C1445CD}">
      <dsp:nvSpPr>
        <dsp:cNvPr id="0" name=""/>
        <dsp:cNvSpPr/>
      </dsp:nvSpPr>
      <dsp:spPr>
        <a:xfrm>
          <a:off x="2919082" y="1007467"/>
          <a:ext cx="597881" cy="5978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A37CC5-5ABA-40C4-B67E-5B4FCDC3425C}">
      <dsp:nvSpPr>
        <dsp:cNvPr id="0" name=""/>
        <dsp:cNvSpPr/>
      </dsp:nvSpPr>
      <dsp:spPr>
        <a:xfrm rot="5400000">
          <a:off x="4579490" y="305960"/>
          <a:ext cx="2109351" cy="350991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CBBE70-208B-4E2B-B8C7-32FA704A9161}">
      <dsp:nvSpPr>
        <dsp:cNvPr id="0" name=""/>
        <dsp:cNvSpPr/>
      </dsp:nvSpPr>
      <dsp:spPr>
        <a:xfrm>
          <a:off x="4227387" y="1354668"/>
          <a:ext cx="3168769" cy="277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>
                  <a:lumMod val="95000"/>
                </a:schemeClr>
              </a:solidFill>
            </a:rPr>
            <a:t>Із субвенції державного бюджету надійшло</a:t>
          </a:r>
          <a:br>
            <a:rPr lang="uk-UA" sz="2100" kern="1200" dirty="0">
              <a:solidFill>
                <a:schemeClr val="tx1">
                  <a:lumMod val="95000"/>
                </a:schemeClr>
              </a:solidFill>
            </a:rPr>
          </a:br>
          <a:r>
            <a:rPr lang="uk-UA" sz="2800" kern="1200" dirty="0">
              <a:solidFill>
                <a:schemeClr val="tx1">
                  <a:lumMod val="95000"/>
                </a:schemeClr>
              </a:solidFill>
            </a:rPr>
            <a:t>3 652 731 </a:t>
          </a:r>
          <a:r>
            <a:rPr lang="uk-UA" sz="2100" kern="1200" dirty="0">
              <a:solidFill>
                <a:schemeClr val="tx1">
                  <a:lumMod val="95000"/>
                </a:schemeClr>
              </a:solidFill>
            </a:rPr>
            <a:t>грн</a:t>
          </a:r>
          <a:br>
            <a:rPr lang="uk-UA" sz="2100" kern="1200" dirty="0">
              <a:solidFill>
                <a:schemeClr val="tx1">
                  <a:lumMod val="95000"/>
                </a:schemeClr>
              </a:solidFill>
            </a:rPr>
          </a:br>
          <a:r>
            <a:rPr lang="uk-UA" sz="1700" kern="1200" dirty="0">
              <a:solidFill>
                <a:schemeClr val="tx1">
                  <a:lumMod val="95000"/>
                </a:schemeClr>
              </a:solidFill>
            </a:rPr>
            <a:t>на отримання жилих приміщень двом ВПО з числа учасників бойових дій</a:t>
          </a:r>
        </a:p>
      </dsp:txBody>
      <dsp:txXfrm>
        <a:off x="4227387" y="1354668"/>
        <a:ext cx="3168769" cy="2777612"/>
      </dsp:txXfrm>
    </dsp:sp>
    <dsp:sp modelId="{BDF23691-8173-42D1-B52C-F370D8345309}">
      <dsp:nvSpPr>
        <dsp:cNvPr id="0" name=""/>
        <dsp:cNvSpPr/>
      </dsp:nvSpPr>
      <dsp:spPr>
        <a:xfrm>
          <a:off x="6798276" y="47556"/>
          <a:ext cx="597881" cy="5978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06F8CC-AD91-4E10-BC33-DFDAC0AB53E5}">
      <dsp:nvSpPr>
        <dsp:cNvPr id="0" name=""/>
        <dsp:cNvSpPr/>
      </dsp:nvSpPr>
      <dsp:spPr>
        <a:xfrm rot="5400000">
          <a:off x="8458683" y="-653949"/>
          <a:ext cx="2109351" cy="350991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B11E1A-B59A-4F50-BCAB-AF97C4DF128C}">
      <dsp:nvSpPr>
        <dsp:cNvPr id="0" name=""/>
        <dsp:cNvSpPr/>
      </dsp:nvSpPr>
      <dsp:spPr>
        <a:xfrm>
          <a:off x="8106580" y="394758"/>
          <a:ext cx="3168769" cy="277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>
                  <a:lumMod val="95000"/>
                </a:schemeClr>
              </a:solidFill>
            </a:rPr>
            <a:t>Двоє ВПО набули право власності на нерухоме майно за кошти державного бюджету на суму</a:t>
          </a:r>
          <a:br>
            <a:rPr lang="uk-UA" sz="1700" kern="1200" dirty="0">
              <a:solidFill>
                <a:schemeClr val="tx1">
                  <a:lumMod val="95000"/>
                </a:schemeClr>
              </a:solidFill>
            </a:rPr>
          </a:br>
          <a:r>
            <a:rPr lang="uk-UA" sz="2800" kern="1200" dirty="0">
              <a:solidFill>
                <a:schemeClr val="tx1">
                  <a:lumMod val="95000"/>
                </a:schemeClr>
              </a:solidFill>
            </a:rPr>
            <a:t>3 036 116,13</a:t>
          </a:r>
          <a:r>
            <a:rPr lang="uk-UA" sz="1700" kern="1200" dirty="0">
              <a:solidFill>
                <a:schemeClr val="tx1">
                  <a:lumMod val="95000"/>
                </a:schemeClr>
              </a:solidFill>
            </a:rPr>
            <a:t> грн. Залишок 616 614,88 грн повернуто в державний бюджет.</a:t>
          </a:r>
        </a:p>
      </dsp:txBody>
      <dsp:txXfrm>
        <a:off x="8106580" y="394758"/>
        <a:ext cx="3168769" cy="2777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8524E-A6AB-4929-B371-17610C349796}">
      <dsp:nvSpPr>
        <dsp:cNvPr id="0" name=""/>
        <dsp:cNvSpPr/>
      </dsp:nvSpPr>
      <dsp:spPr>
        <a:xfrm>
          <a:off x="0" y="18305"/>
          <a:ext cx="6762356" cy="9886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6 учасників бойових дій</a:t>
          </a:r>
        </a:p>
      </dsp:txBody>
      <dsp:txXfrm>
        <a:off x="48262" y="66567"/>
        <a:ext cx="6665832" cy="892126"/>
      </dsp:txXfrm>
    </dsp:sp>
    <dsp:sp modelId="{F29A0EA4-74B0-48A9-8C2D-4C93127C6C53}">
      <dsp:nvSpPr>
        <dsp:cNvPr id="0" name=""/>
        <dsp:cNvSpPr/>
      </dsp:nvSpPr>
      <dsp:spPr>
        <a:xfrm>
          <a:off x="0" y="1064556"/>
          <a:ext cx="6762356" cy="988650"/>
        </a:xfrm>
        <a:prstGeom prst="roundRect">
          <a:avLst/>
        </a:prstGeom>
        <a:gradFill rotWithShape="0">
          <a:gsLst>
            <a:gs pos="0">
              <a:schemeClr val="accent4">
                <a:hueOff val="886254"/>
                <a:satOff val="321"/>
                <a:lumOff val="-2614"/>
                <a:alphaOff val="0"/>
                <a:tint val="98000"/>
                <a:lumMod val="114000"/>
              </a:schemeClr>
            </a:gs>
            <a:gs pos="100000">
              <a:schemeClr val="accent4">
                <a:hueOff val="886254"/>
                <a:satOff val="321"/>
                <a:lumOff val="-261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2 членів сімей загиблих військовослужбовців з числа  ВПО</a:t>
          </a:r>
        </a:p>
      </dsp:txBody>
      <dsp:txXfrm>
        <a:off x="48262" y="1112818"/>
        <a:ext cx="6665832" cy="892126"/>
      </dsp:txXfrm>
    </dsp:sp>
    <dsp:sp modelId="{955C1E9D-B9B9-4E27-8E21-63504F53A15C}">
      <dsp:nvSpPr>
        <dsp:cNvPr id="0" name=""/>
        <dsp:cNvSpPr/>
      </dsp:nvSpPr>
      <dsp:spPr>
        <a:xfrm>
          <a:off x="0" y="2110806"/>
          <a:ext cx="6762356" cy="988650"/>
        </a:xfrm>
        <a:prstGeom prst="roundRect">
          <a:avLst/>
        </a:prstGeom>
        <a:gradFill rotWithShape="0">
          <a:gsLst>
            <a:gs pos="0">
              <a:schemeClr val="accent4">
                <a:hueOff val="1772507"/>
                <a:satOff val="641"/>
                <a:lumOff val="-5229"/>
                <a:alphaOff val="0"/>
                <a:tint val="98000"/>
                <a:lumMod val="114000"/>
              </a:schemeClr>
            </a:gs>
            <a:gs pos="100000">
              <a:schemeClr val="accent4">
                <a:hueOff val="1772507"/>
                <a:satOff val="641"/>
                <a:lumOff val="-52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5 членів сімей загиблих військовослужбовців</a:t>
          </a:r>
        </a:p>
      </dsp:txBody>
      <dsp:txXfrm>
        <a:off x="48262" y="2159068"/>
        <a:ext cx="6665832" cy="892126"/>
      </dsp:txXfrm>
    </dsp:sp>
    <dsp:sp modelId="{EF3428F4-1473-4B07-A14B-A7E11997850E}">
      <dsp:nvSpPr>
        <dsp:cNvPr id="0" name=""/>
        <dsp:cNvSpPr/>
      </dsp:nvSpPr>
      <dsp:spPr>
        <a:xfrm>
          <a:off x="0" y="3157056"/>
          <a:ext cx="6762356" cy="988650"/>
        </a:xfrm>
        <a:prstGeom prst="roundRect">
          <a:avLst/>
        </a:prstGeom>
        <a:gradFill rotWithShape="0">
          <a:gsLst>
            <a:gs pos="0">
              <a:schemeClr val="accent4">
                <a:hueOff val="2658761"/>
                <a:satOff val="962"/>
                <a:lumOff val="-7843"/>
                <a:alphaOff val="0"/>
                <a:tint val="98000"/>
                <a:lumMod val="114000"/>
              </a:schemeClr>
            </a:gs>
            <a:gs pos="100000">
              <a:schemeClr val="accent4">
                <a:hueOff val="2658761"/>
                <a:satOff val="962"/>
                <a:lumOff val="-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8 членів сімей військовослужбовців</a:t>
          </a:r>
        </a:p>
      </dsp:txBody>
      <dsp:txXfrm>
        <a:off x="48262" y="3205318"/>
        <a:ext cx="6665832" cy="892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13B2A-7141-4634-9BBD-1A3E2B0FBC84}">
      <dsp:nvSpPr>
        <dsp:cNvPr id="0" name=""/>
        <dsp:cNvSpPr/>
      </dsp:nvSpPr>
      <dsp:spPr>
        <a:xfrm>
          <a:off x="2310440" y="2480712"/>
          <a:ext cx="1783735" cy="153164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41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дитина з інвалідністю</a:t>
          </a:r>
        </a:p>
      </dsp:txBody>
      <dsp:txXfrm>
        <a:off x="2586722" y="2717948"/>
        <a:ext cx="1231171" cy="1057176"/>
      </dsp:txXfrm>
    </dsp:sp>
    <dsp:sp modelId="{8311A582-8CAA-4454-9A65-97231F573BB6}">
      <dsp:nvSpPr>
        <dsp:cNvPr id="0" name=""/>
        <dsp:cNvSpPr/>
      </dsp:nvSpPr>
      <dsp:spPr>
        <a:xfrm>
          <a:off x="9687502" y="4912966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3E1C-D081-47C1-A919-DCFF50F6131F}">
      <dsp:nvSpPr>
        <dsp:cNvPr id="0" name=""/>
        <dsp:cNvSpPr/>
      </dsp:nvSpPr>
      <dsp:spPr>
        <a:xfrm>
          <a:off x="775443" y="1697919"/>
          <a:ext cx="1783735" cy="153164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81" b="-3155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6F216-C209-495C-98B0-943A2D7D455B}">
      <dsp:nvSpPr>
        <dsp:cNvPr id="0" name=""/>
        <dsp:cNvSpPr/>
      </dsp:nvSpPr>
      <dsp:spPr>
        <a:xfrm>
          <a:off x="9654989" y="4838516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32141-F122-4D76-B15A-758261113523}">
      <dsp:nvSpPr>
        <dsp:cNvPr id="0" name=""/>
        <dsp:cNvSpPr/>
      </dsp:nvSpPr>
      <dsp:spPr>
        <a:xfrm>
          <a:off x="3845436" y="1693300"/>
          <a:ext cx="1783735" cy="153164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92</a:t>
          </a:r>
          <a:br>
            <a:rPr lang="uk-UA" sz="1600" kern="1200" dirty="0"/>
          </a:br>
          <a:r>
            <a:rPr lang="uk-UA" sz="1600" kern="1200" dirty="0"/>
            <a:t>особи з інвалідністю</a:t>
          </a:r>
        </a:p>
      </dsp:txBody>
      <dsp:txXfrm>
        <a:off x="4121718" y="1930536"/>
        <a:ext cx="1231171" cy="1057176"/>
      </dsp:txXfrm>
    </dsp:sp>
    <dsp:sp modelId="{19DF502E-E7FA-4EB8-8398-A8EB196ED375}">
      <dsp:nvSpPr>
        <dsp:cNvPr id="0" name=""/>
        <dsp:cNvSpPr/>
      </dsp:nvSpPr>
      <dsp:spPr>
        <a:xfrm>
          <a:off x="9786481" y="4875708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9CC33-C39B-4C15-B79F-CDB4DE674C92}">
      <dsp:nvSpPr>
        <dsp:cNvPr id="0" name=""/>
        <dsp:cNvSpPr/>
      </dsp:nvSpPr>
      <dsp:spPr>
        <a:xfrm>
          <a:off x="5379487" y="2541393"/>
          <a:ext cx="1783735" cy="153164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4" t="-1016" r="-12410" b="-335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66F91-866E-4814-8ED9-34C42664A2B1}">
      <dsp:nvSpPr>
        <dsp:cNvPr id="0" name=""/>
        <dsp:cNvSpPr/>
      </dsp:nvSpPr>
      <dsp:spPr>
        <a:xfrm>
          <a:off x="9726207" y="4855406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3147F-B0CE-439E-A818-045CBDB5BD27}">
      <dsp:nvSpPr>
        <dsp:cNvPr id="0" name=""/>
        <dsp:cNvSpPr/>
      </dsp:nvSpPr>
      <dsp:spPr>
        <a:xfrm>
          <a:off x="2286377" y="835521"/>
          <a:ext cx="1783735" cy="153164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15</a:t>
          </a:r>
          <a:br>
            <a:rPr lang="uk-UA" sz="1500" kern="1200" dirty="0"/>
          </a:br>
          <a:r>
            <a:rPr lang="uk-UA" sz="1500" kern="1200" dirty="0"/>
            <a:t>осіб з інвалідністю по зору та слуху</a:t>
          </a:r>
        </a:p>
      </dsp:txBody>
      <dsp:txXfrm>
        <a:off x="2562659" y="1072757"/>
        <a:ext cx="1231171" cy="1057176"/>
      </dsp:txXfrm>
    </dsp:sp>
    <dsp:sp modelId="{4CF383D2-E2B8-4EAE-BB96-32C5ECE85B54}">
      <dsp:nvSpPr>
        <dsp:cNvPr id="0" name=""/>
        <dsp:cNvSpPr/>
      </dsp:nvSpPr>
      <dsp:spPr>
        <a:xfrm>
          <a:off x="9716461" y="4877784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1A23C-E1A7-47A1-AD17-FCF5873AC8BD}">
      <dsp:nvSpPr>
        <dsp:cNvPr id="0" name=""/>
        <dsp:cNvSpPr/>
      </dsp:nvSpPr>
      <dsp:spPr>
        <a:xfrm>
          <a:off x="3845436" y="0"/>
          <a:ext cx="1783735" cy="153164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531" t="-10771" r="-48356" b="-7974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325D8-4F3D-4292-83E0-DBE14B5B6419}">
      <dsp:nvSpPr>
        <dsp:cNvPr id="0" name=""/>
        <dsp:cNvSpPr/>
      </dsp:nvSpPr>
      <dsp:spPr>
        <a:xfrm>
          <a:off x="9778264" y="4831434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4C85B-432C-4A41-BAE4-0DA4BC74E04A}">
      <dsp:nvSpPr>
        <dsp:cNvPr id="0" name=""/>
        <dsp:cNvSpPr/>
      </dsp:nvSpPr>
      <dsp:spPr>
        <a:xfrm>
          <a:off x="5387514" y="789890"/>
          <a:ext cx="1783735" cy="153164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6</a:t>
          </a:r>
          <a:br>
            <a:rPr lang="uk-UA" sz="1800" kern="1200" dirty="0"/>
          </a:br>
          <a:r>
            <a:rPr lang="uk-UA" sz="1800" kern="1200" dirty="0"/>
            <a:t>осіб з числа ВПО</a:t>
          </a:r>
        </a:p>
      </dsp:txBody>
      <dsp:txXfrm>
        <a:off x="5663796" y="1027126"/>
        <a:ext cx="1231171" cy="1057176"/>
      </dsp:txXfrm>
    </dsp:sp>
    <dsp:sp modelId="{92C83895-649C-4C61-80E6-329123E97537}">
      <dsp:nvSpPr>
        <dsp:cNvPr id="0" name=""/>
        <dsp:cNvSpPr/>
      </dsp:nvSpPr>
      <dsp:spPr>
        <a:xfrm>
          <a:off x="9778974" y="4886753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527D6-0E14-4A27-AB0E-52EBC6611DE5}">
      <dsp:nvSpPr>
        <dsp:cNvPr id="0" name=""/>
        <dsp:cNvSpPr/>
      </dsp:nvSpPr>
      <dsp:spPr>
        <a:xfrm>
          <a:off x="6914483" y="1709465"/>
          <a:ext cx="1783735" cy="15316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9CA09-2A5B-471F-999A-16B5241B6D2D}">
      <dsp:nvSpPr>
        <dsp:cNvPr id="0" name=""/>
        <dsp:cNvSpPr/>
      </dsp:nvSpPr>
      <dsp:spPr>
        <a:xfrm>
          <a:off x="9723760" y="4820864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88074-6FD3-45D1-9757-523521EF3CA2}">
      <dsp:nvSpPr>
        <dsp:cNvPr id="0" name=""/>
        <dsp:cNvSpPr/>
      </dsp:nvSpPr>
      <dsp:spPr>
        <a:xfrm>
          <a:off x="6914483" y="16165"/>
          <a:ext cx="1783735" cy="153164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4</a:t>
          </a:r>
          <a:br>
            <a:rPr lang="uk-UA" sz="1800" kern="1200" dirty="0"/>
          </a:br>
          <a:r>
            <a:rPr lang="uk-UA" sz="1800" kern="1200" dirty="0"/>
            <a:t>дітей до 18 років</a:t>
          </a:r>
        </a:p>
      </dsp:txBody>
      <dsp:txXfrm>
        <a:off x="7190765" y="253401"/>
        <a:ext cx="1231171" cy="1057176"/>
      </dsp:txXfrm>
    </dsp:sp>
    <dsp:sp modelId="{55CB1A8C-23B2-41F9-99F9-8F944AC0EB8B}">
      <dsp:nvSpPr>
        <dsp:cNvPr id="0" name=""/>
        <dsp:cNvSpPr/>
      </dsp:nvSpPr>
      <dsp:spPr>
        <a:xfrm>
          <a:off x="9712054" y="4927848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EEA5D-5533-47E2-BCEA-739962670494}">
      <dsp:nvSpPr>
        <dsp:cNvPr id="0" name=""/>
        <dsp:cNvSpPr/>
      </dsp:nvSpPr>
      <dsp:spPr>
        <a:xfrm>
          <a:off x="8449480" y="870609"/>
          <a:ext cx="1783735" cy="15316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CDC68-D130-4486-8661-B02CF9A705DB}">
      <dsp:nvSpPr>
        <dsp:cNvPr id="0" name=""/>
        <dsp:cNvSpPr/>
      </dsp:nvSpPr>
      <dsp:spPr>
        <a:xfrm>
          <a:off x="9754096" y="4836533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44F2C-BB9B-4916-B888-8E878BA9842D}">
      <dsp:nvSpPr>
        <dsp:cNvPr id="0" name=""/>
        <dsp:cNvSpPr/>
      </dsp:nvSpPr>
      <dsp:spPr>
        <a:xfrm>
          <a:off x="8417408" y="2520939"/>
          <a:ext cx="1783735" cy="153164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3</a:t>
          </a:r>
          <a:br>
            <a:rPr lang="uk-UA" sz="1800" kern="1200" dirty="0"/>
          </a:br>
          <a:r>
            <a:rPr lang="uk-UA" sz="1800" kern="1200" dirty="0"/>
            <a:t>військово-службовців</a:t>
          </a:r>
        </a:p>
      </dsp:txBody>
      <dsp:txXfrm>
        <a:off x="8693690" y="2758175"/>
        <a:ext cx="1231171" cy="1057176"/>
      </dsp:txXfrm>
    </dsp:sp>
    <dsp:sp modelId="{4DEC753D-61A0-43D9-B5F1-77F244C82636}">
      <dsp:nvSpPr>
        <dsp:cNvPr id="0" name=""/>
        <dsp:cNvSpPr/>
      </dsp:nvSpPr>
      <dsp:spPr>
        <a:xfrm>
          <a:off x="8457414" y="4120127"/>
          <a:ext cx="1733451" cy="1524849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6DE08-2AD6-4EC4-A68D-A66B330CC5C5}">
      <dsp:nvSpPr>
        <dsp:cNvPr id="0" name=""/>
        <dsp:cNvSpPr/>
      </dsp:nvSpPr>
      <dsp:spPr>
        <a:xfrm>
          <a:off x="6914483" y="3399879"/>
          <a:ext cx="1783735" cy="15316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F0116-694B-4897-ABFB-1E6C83288000}">
      <dsp:nvSpPr>
        <dsp:cNvPr id="0" name=""/>
        <dsp:cNvSpPr/>
      </dsp:nvSpPr>
      <dsp:spPr>
        <a:xfrm>
          <a:off x="9729654" y="4876090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F73CB-F7DA-42E9-B3BA-8BBA9C72564D}">
      <dsp:nvSpPr>
        <dsp:cNvPr id="0" name=""/>
        <dsp:cNvSpPr/>
      </dsp:nvSpPr>
      <dsp:spPr>
        <a:xfrm>
          <a:off x="3867589" y="3333945"/>
          <a:ext cx="1783735" cy="153164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15</a:t>
          </a:r>
          <a:br>
            <a:rPr lang="uk-UA" sz="1800" kern="1200" dirty="0"/>
          </a:br>
          <a:r>
            <a:rPr lang="uk-UA" sz="1800" kern="1200" dirty="0"/>
            <a:t>осіб похилого віку</a:t>
          </a:r>
        </a:p>
      </dsp:txBody>
      <dsp:txXfrm>
        <a:off x="4143871" y="3571181"/>
        <a:ext cx="1231171" cy="1057176"/>
      </dsp:txXfrm>
    </dsp:sp>
    <dsp:sp modelId="{18D28BC5-A72D-4B07-A106-0C988A0C7D00}">
      <dsp:nvSpPr>
        <dsp:cNvPr id="0" name=""/>
        <dsp:cNvSpPr/>
      </dsp:nvSpPr>
      <dsp:spPr>
        <a:xfrm>
          <a:off x="9755146" y="4900987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7B3F0-9273-47C3-86ED-A22E4A117593}">
      <dsp:nvSpPr>
        <dsp:cNvPr id="0" name=""/>
        <dsp:cNvSpPr/>
      </dsp:nvSpPr>
      <dsp:spPr>
        <a:xfrm>
          <a:off x="2285431" y="4133441"/>
          <a:ext cx="1783735" cy="153164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64" t="-1799" r="-25036" b="-1494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7A9CB-D044-450D-8DDA-CC9CFE25EF4C}">
      <dsp:nvSpPr>
        <dsp:cNvPr id="0" name=""/>
        <dsp:cNvSpPr/>
      </dsp:nvSpPr>
      <dsp:spPr>
        <a:xfrm>
          <a:off x="9737212" y="4892815"/>
          <a:ext cx="208070" cy="179548"/>
        </a:xfrm>
        <a:prstGeom prst="hexagon">
          <a:avLst>
            <a:gd name="adj" fmla="val 25000"/>
            <a:gd name="vf" fmla="val 115470"/>
          </a:avLst>
        </a:prstGeom>
        <a:solidFill>
          <a:srgbClr val="4C7F2E"/>
        </a:solidFill>
        <a:ln w="19050" cap="rnd" cmpd="sng" algn="ctr">
          <a:solidFill>
            <a:srgbClr val="4C7F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357D1-44F5-4D5E-BD06-4D9D60C13A1A}">
      <dsp:nvSpPr>
        <dsp:cNvPr id="0" name=""/>
        <dsp:cNvSpPr/>
      </dsp:nvSpPr>
      <dsp:spPr>
        <a:xfrm rot="10800000">
          <a:off x="1420358" y="88265"/>
          <a:ext cx="4858668" cy="748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1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>
                  <a:lumMod val="85000"/>
                  <a:lumOff val="15000"/>
                </a:schemeClr>
              </a:solidFill>
            </a:rPr>
            <a:t>Протези молочної залози та ліфи</a:t>
          </a:r>
        </a:p>
      </dsp:txBody>
      <dsp:txXfrm rot="10800000">
        <a:off x="1607394" y="88265"/>
        <a:ext cx="4671632" cy="748143"/>
      </dsp:txXfrm>
    </dsp:sp>
    <dsp:sp modelId="{A301177F-B78E-455F-97BF-50933D29938B}">
      <dsp:nvSpPr>
        <dsp:cNvPr id="0" name=""/>
        <dsp:cNvSpPr/>
      </dsp:nvSpPr>
      <dsp:spPr>
        <a:xfrm>
          <a:off x="1036764" y="3553"/>
          <a:ext cx="748143" cy="74814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89" t="-9390" r="-889" b="-1461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E417E-0580-4057-87C3-DDD419267DAB}">
      <dsp:nvSpPr>
        <dsp:cNvPr id="0" name=""/>
        <dsp:cNvSpPr/>
      </dsp:nvSpPr>
      <dsp:spPr>
        <a:xfrm rot="10800000">
          <a:off x="1410835" y="1005165"/>
          <a:ext cx="4858668" cy="748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1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>
                  <a:lumMod val="85000"/>
                  <a:lumOff val="15000"/>
                </a:schemeClr>
              </a:solidFill>
            </a:rPr>
            <a:t>Протези нижніх кінцівок</a:t>
          </a:r>
        </a:p>
      </dsp:txBody>
      <dsp:txXfrm rot="10800000">
        <a:off x="1597871" y="1005165"/>
        <a:ext cx="4671632" cy="748143"/>
      </dsp:txXfrm>
    </dsp:sp>
    <dsp:sp modelId="{48F76E44-3EF4-4ACE-9545-78328CE45D53}">
      <dsp:nvSpPr>
        <dsp:cNvPr id="0" name=""/>
        <dsp:cNvSpPr/>
      </dsp:nvSpPr>
      <dsp:spPr>
        <a:xfrm>
          <a:off x="1036764" y="975023"/>
          <a:ext cx="748143" cy="74814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7" t="-1816" r="-25787" b="1816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CC1A1-6617-4241-AA69-3A3FD198FAD5}">
      <dsp:nvSpPr>
        <dsp:cNvPr id="0" name=""/>
        <dsp:cNvSpPr/>
      </dsp:nvSpPr>
      <dsp:spPr>
        <a:xfrm rot="10800000">
          <a:off x="1410835" y="1946492"/>
          <a:ext cx="4858668" cy="748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1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>
                  <a:lumMod val="85000"/>
                  <a:lumOff val="15000"/>
                </a:schemeClr>
              </a:solidFill>
            </a:rPr>
            <a:t>Ортопедичне взуття</a:t>
          </a:r>
        </a:p>
      </dsp:txBody>
      <dsp:txXfrm rot="10800000">
        <a:off x="1597871" y="1946492"/>
        <a:ext cx="4671632" cy="748143"/>
      </dsp:txXfrm>
    </dsp:sp>
    <dsp:sp modelId="{AF218675-2E67-4C72-9430-B8BC1DBEA9E8}">
      <dsp:nvSpPr>
        <dsp:cNvPr id="0" name=""/>
        <dsp:cNvSpPr/>
      </dsp:nvSpPr>
      <dsp:spPr>
        <a:xfrm>
          <a:off x="1036764" y="1946492"/>
          <a:ext cx="748143" cy="74814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11" t="755" r="-500" b="-755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E1789-348E-43AE-A749-EF9D83C0FEC9}">
      <dsp:nvSpPr>
        <dsp:cNvPr id="0" name=""/>
        <dsp:cNvSpPr/>
      </dsp:nvSpPr>
      <dsp:spPr>
        <a:xfrm rot="10800000">
          <a:off x="1410835" y="2917962"/>
          <a:ext cx="4858668" cy="748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1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>
                  <a:lumMod val="85000"/>
                  <a:lumOff val="15000"/>
                </a:schemeClr>
              </a:solidFill>
            </a:rPr>
            <a:t>Засоби реабілітації</a:t>
          </a:r>
        </a:p>
      </dsp:txBody>
      <dsp:txXfrm rot="10800000">
        <a:off x="1597871" y="2917962"/>
        <a:ext cx="4671632" cy="748143"/>
      </dsp:txXfrm>
    </dsp:sp>
    <dsp:sp modelId="{0F8E1EBC-4214-4A11-9FE6-3E04D4625E65}">
      <dsp:nvSpPr>
        <dsp:cNvPr id="0" name=""/>
        <dsp:cNvSpPr/>
      </dsp:nvSpPr>
      <dsp:spPr>
        <a:xfrm>
          <a:off x="1036764" y="2917962"/>
          <a:ext cx="748143" cy="748143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67" t="2120" r="-30187" b="-212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5CAD0-10F1-48B3-AB46-081E25C4708E}">
      <dsp:nvSpPr>
        <dsp:cNvPr id="0" name=""/>
        <dsp:cNvSpPr/>
      </dsp:nvSpPr>
      <dsp:spPr>
        <a:xfrm rot="10800000">
          <a:off x="1410835" y="3889432"/>
          <a:ext cx="4858668" cy="748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1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bg1">
                  <a:lumMod val="85000"/>
                  <a:lumOff val="15000"/>
                </a:schemeClr>
              </a:solidFill>
            </a:rPr>
            <a:t>Виплачена компенсація за самостійно придбані мобільні телефони особам з інвалідністю по слуху та зору</a:t>
          </a:r>
        </a:p>
      </dsp:txBody>
      <dsp:txXfrm rot="10800000">
        <a:off x="1597871" y="3889432"/>
        <a:ext cx="4671632" cy="748143"/>
      </dsp:txXfrm>
    </dsp:sp>
    <dsp:sp modelId="{55EB46B6-DB70-4178-9E59-A0B7963E72EE}">
      <dsp:nvSpPr>
        <dsp:cNvPr id="0" name=""/>
        <dsp:cNvSpPr/>
      </dsp:nvSpPr>
      <dsp:spPr>
        <a:xfrm>
          <a:off x="1036764" y="3889432"/>
          <a:ext cx="748143" cy="748143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68" r="-30598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1AC91-6C4C-43D6-96F2-7737C5E2F38C}">
      <dsp:nvSpPr>
        <dsp:cNvPr id="0" name=""/>
        <dsp:cNvSpPr/>
      </dsp:nvSpPr>
      <dsp:spPr>
        <a:xfrm>
          <a:off x="1724615" y="3355618"/>
          <a:ext cx="3895389" cy="33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77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 err="1"/>
            <a:t>Данська</a:t>
          </a:r>
          <a:r>
            <a:rPr lang="ru-RU" sz="1700" b="0" i="0" kern="1200" dirty="0"/>
            <a:t> рада у справах </a:t>
          </a:r>
          <a:r>
            <a:rPr lang="ru-RU" sz="1700" b="0" i="0" kern="1200" dirty="0" err="1"/>
            <a:t>біженців</a:t>
          </a:r>
          <a:endParaRPr lang="uk-UA" sz="1700" kern="1200" dirty="0"/>
        </a:p>
      </dsp:txBody>
      <dsp:txXfrm>
        <a:off x="1724615" y="3355618"/>
        <a:ext cx="3895389" cy="334922"/>
      </dsp:txXfrm>
    </dsp:sp>
    <dsp:sp modelId="{AE4563FF-AB9F-4D3C-AF83-EC11DA06C16C}">
      <dsp:nvSpPr>
        <dsp:cNvPr id="0" name=""/>
        <dsp:cNvSpPr/>
      </dsp:nvSpPr>
      <dsp:spPr>
        <a:xfrm>
          <a:off x="790575" y="672895"/>
          <a:ext cx="2525867" cy="25997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E5CA1-B800-4479-A16D-1C7DEB5518AA}">
      <dsp:nvSpPr>
        <dsp:cNvPr id="0" name=""/>
        <dsp:cNvSpPr/>
      </dsp:nvSpPr>
      <dsp:spPr>
        <a:xfrm>
          <a:off x="6824326" y="3352798"/>
          <a:ext cx="4643690" cy="38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77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Норвезька Рада у справах біженців</a:t>
          </a:r>
        </a:p>
      </dsp:txBody>
      <dsp:txXfrm>
        <a:off x="6824326" y="3352798"/>
        <a:ext cx="4643690" cy="387359"/>
      </dsp:txXfrm>
    </dsp:sp>
    <dsp:sp modelId="{485C220A-3A8E-4B33-921D-A456B06BEC3E}">
      <dsp:nvSpPr>
        <dsp:cNvPr id="0" name=""/>
        <dsp:cNvSpPr/>
      </dsp:nvSpPr>
      <dsp:spPr>
        <a:xfrm>
          <a:off x="7343917" y="3782717"/>
          <a:ext cx="2582395" cy="25823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B16E1-040A-4476-8493-795EB01998C7}">
      <dsp:nvSpPr>
        <dsp:cNvPr id="0" name=""/>
        <dsp:cNvSpPr/>
      </dsp:nvSpPr>
      <dsp:spPr>
        <a:xfrm>
          <a:off x="7423876" y="149732"/>
          <a:ext cx="3096034" cy="38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77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БФ «Право на захист»</a:t>
          </a:r>
        </a:p>
      </dsp:txBody>
      <dsp:txXfrm>
        <a:off x="7423876" y="149732"/>
        <a:ext cx="3096034" cy="387359"/>
      </dsp:txXfrm>
    </dsp:sp>
    <dsp:sp modelId="{3BF42D77-0B9C-4CE6-9F2B-531A9789B827}">
      <dsp:nvSpPr>
        <dsp:cNvPr id="0" name=""/>
        <dsp:cNvSpPr/>
      </dsp:nvSpPr>
      <dsp:spPr>
        <a:xfrm>
          <a:off x="7308314" y="600889"/>
          <a:ext cx="2582395" cy="2730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DFD90-E7DA-417E-B6B1-D3738B85ABCF}">
      <dsp:nvSpPr>
        <dsp:cNvPr id="0" name=""/>
        <dsp:cNvSpPr/>
      </dsp:nvSpPr>
      <dsp:spPr>
        <a:xfrm>
          <a:off x="1949425" y="3595119"/>
          <a:ext cx="2582395" cy="38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77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00" kern="1200" dirty="0"/>
        </a:p>
      </dsp:txBody>
      <dsp:txXfrm>
        <a:off x="1949425" y="3595119"/>
        <a:ext cx="2582395" cy="387359"/>
      </dsp:txXfrm>
    </dsp:sp>
    <dsp:sp modelId="{4BD230D0-D3D3-483F-9DE7-7E9E486283E1}">
      <dsp:nvSpPr>
        <dsp:cNvPr id="0" name=""/>
        <dsp:cNvSpPr/>
      </dsp:nvSpPr>
      <dsp:spPr>
        <a:xfrm>
          <a:off x="736190" y="3807625"/>
          <a:ext cx="2582395" cy="258239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98C55-99D6-4D6A-8524-9BE95FC60909}">
      <dsp:nvSpPr>
        <dsp:cNvPr id="0" name=""/>
        <dsp:cNvSpPr/>
      </dsp:nvSpPr>
      <dsp:spPr>
        <a:xfrm>
          <a:off x="4804802" y="3595119"/>
          <a:ext cx="2582395" cy="38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77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00" kern="1200"/>
        </a:p>
      </dsp:txBody>
      <dsp:txXfrm>
        <a:off x="4804802" y="3595119"/>
        <a:ext cx="2582395" cy="387359"/>
      </dsp:txXfrm>
    </dsp:sp>
    <dsp:sp modelId="{BE97FF43-EDF8-4B6C-B7E6-CE97C78660DA}">
      <dsp:nvSpPr>
        <dsp:cNvPr id="0" name=""/>
        <dsp:cNvSpPr/>
      </dsp:nvSpPr>
      <dsp:spPr>
        <a:xfrm>
          <a:off x="3978099" y="3735628"/>
          <a:ext cx="2582395" cy="25823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C34A3-F70F-427A-ACB2-CBA627A02926}">
      <dsp:nvSpPr>
        <dsp:cNvPr id="0" name=""/>
        <dsp:cNvSpPr/>
      </dsp:nvSpPr>
      <dsp:spPr>
        <a:xfrm>
          <a:off x="7660178" y="3583762"/>
          <a:ext cx="2582395" cy="38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77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00" kern="1200"/>
        </a:p>
      </dsp:txBody>
      <dsp:txXfrm>
        <a:off x="7660178" y="3583762"/>
        <a:ext cx="2582395" cy="387359"/>
      </dsp:txXfrm>
    </dsp:sp>
    <dsp:sp modelId="{38FF15F7-AB94-443A-9D29-4A38DF0157CA}">
      <dsp:nvSpPr>
        <dsp:cNvPr id="0" name=""/>
        <dsp:cNvSpPr/>
      </dsp:nvSpPr>
      <dsp:spPr>
        <a:xfrm>
          <a:off x="3995732" y="665798"/>
          <a:ext cx="2498209" cy="262782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3F98B-D778-4E57-8411-E4452F68FA2F}">
      <dsp:nvSpPr>
        <dsp:cNvPr id="0" name=""/>
        <dsp:cNvSpPr/>
      </dsp:nvSpPr>
      <dsp:spPr>
        <a:xfrm>
          <a:off x="0" y="300299"/>
          <a:ext cx="10753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05AD9-457A-4BE0-88A0-99D450321157}">
      <dsp:nvSpPr>
        <dsp:cNvPr id="0" name=""/>
        <dsp:cNvSpPr/>
      </dsp:nvSpPr>
      <dsp:spPr>
        <a:xfrm>
          <a:off x="0" y="300299"/>
          <a:ext cx="1659256" cy="448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Протягом 2023 року проведені наступні виплати</a:t>
          </a:r>
        </a:p>
      </dsp:txBody>
      <dsp:txXfrm>
        <a:off x="0" y="300299"/>
        <a:ext cx="1659256" cy="4480180"/>
      </dsp:txXfrm>
    </dsp:sp>
    <dsp:sp modelId="{2DB5B2BC-8020-4A7A-BB3B-D714A4387142}">
      <dsp:nvSpPr>
        <dsp:cNvPr id="0" name=""/>
        <dsp:cNvSpPr/>
      </dsp:nvSpPr>
      <dsp:spPr>
        <a:xfrm>
          <a:off x="1782490" y="483437"/>
          <a:ext cx="8441674" cy="54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щорічна допомога на оздоровлення постраждалим внаслідок аварії на ЧАЕС: </a:t>
          </a:r>
          <a:r>
            <a:rPr lang="uk-UA" sz="1800" b="1" kern="1200" dirty="0"/>
            <a:t>65 особам</a:t>
          </a:r>
          <a:r>
            <a:rPr lang="uk-UA" sz="1800" kern="1200" dirty="0"/>
            <a:t> на суму </a:t>
          </a:r>
          <a:r>
            <a:rPr lang="uk-UA" sz="1800" b="1" kern="1200" dirty="0"/>
            <a:t>29,7 тис</a:t>
          </a:r>
          <a:r>
            <a:rPr lang="uk-UA" sz="1800" kern="1200" dirty="0"/>
            <a:t>. грн</a:t>
          </a:r>
        </a:p>
      </dsp:txBody>
      <dsp:txXfrm>
        <a:off x="1782490" y="483437"/>
        <a:ext cx="8441674" cy="544190"/>
      </dsp:txXfrm>
    </dsp:sp>
    <dsp:sp modelId="{1D33A6B8-F8B0-48EB-8D00-A71D66FB133F}">
      <dsp:nvSpPr>
        <dsp:cNvPr id="0" name=""/>
        <dsp:cNvSpPr/>
      </dsp:nvSpPr>
      <dsp:spPr>
        <a:xfrm>
          <a:off x="1659256" y="1125203"/>
          <a:ext cx="8602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FC106-3D97-48F7-A503-CF4E74641FEC}">
      <dsp:nvSpPr>
        <dsp:cNvPr id="0" name=""/>
        <dsp:cNvSpPr/>
      </dsp:nvSpPr>
      <dsp:spPr>
        <a:xfrm>
          <a:off x="1763412" y="1308396"/>
          <a:ext cx="8453070" cy="89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оплата </a:t>
          </a:r>
          <a:r>
            <a:rPr lang="ru-RU" sz="1800" kern="1200" dirty="0" err="1"/>
            <a:t>додаткової</a:t>
          </a:r>
          <a:r>
            <a:rPr lang="ru-RU" sz="1800" kern="1200" dirty="0"/>
            <a:t> </a:t>
          </a:r>
          <a:r>
            <a:rPr lang="ru-RU" sz="1800" kern="1200" dirty="0" err="1"/>
            <a:t>відпустки</a:t>
          </a:r>
          <a:r>
            <a:rPr lang="ru-RU" sz="1800" kern="1200" dirty="0"/>
            <a:t> </a:t>
          </a:r>
          <a:r>
            <a:rPr lang="ru-RU" sz="1800" b="1" kern="1200" dirty="0"/>
            <a:t>3</a:t>
          </a:r>
          <a:r>
            <a:rPr lang="ru-RU" sz="1800" kern="1200" dirty="0"/>
            <a:t> особам, </a:t>
          </a:r>
          <a:r>
            <a:rPr lang="ru-RU" sz="1800" kern="1200" dirty="0" err="1"/>
            <a:t>віднесеним</a:t>
          </a:r>
          <a:r>
            <a:rPr lang="ru-RU" sz="1800" kern="1200" dirty="0"/>
            <a:t> до 1 і 2 </a:t>
          </a:r>
          <a:r>
            <a:rPr lang="ru-RU" sz="1800" kern="1200" dirty="0" err="1"/>
            <a:t>категорій</a:t>
          </a:r>
          <a:r>
            <a:rPr lang="ru-RU" sz="1800" kern="1200" dirty="0"/>
            <a:t> </a:t>
          </a:r>
          <a:r>
            <a:rPr lang="ru-RU" sz="1800" kern="1200" dirty="0" err="1"/>
            <a:t>постраждалих</a:t>
          </a:r>
          <a:r>
            <a:rPr lang="ru-RU" sz="1800" kern="1200" dirty="0"/>
            <a:t> </a:t>
          </a:r>
          <a:r>
            <a:rPr lang="ru-RU" sz="1800" kern="1200" dirty="0" err="1"/>
            <a:t>унаслідок</a:t>
          </a:r>
          <a:r>
            <a:rPr lang="ru-RU" sz="1800" kern="1200" dirty="0"/>
            <a:t> </a:t>
          </a:r>
          <a:r>
            <a:rPr lang="ru-RU" sz="1800" kern="1200" dirty="0" err="1"/>
            <a:t>Чорнобильської</a:t>
          </a:r>
          <a:r>
            <a:rPr lang="ru-RU" sz="1800" kern="1200" dirty="0"/>
            <a:t> </a:t>
          </a:r>
          <a:r>
            <a:rPr lang="ru-RU" sz="1800" kern="1200" dirty="0" err="1"/>
            <a:t>катастрофи</a:t>
          </a:r>
          <a:r>
            <a:rPr lang="ru-RU" sz="1800" kern="1200" dirty="0"/>
            <a:t> на суму </a:t>
          </a:r>
          <a:r>
            <a:rPr lang="ru-RU" sz="1800" b="1" kern="1200" dirty="0"/>
            <a:t>25,9 тис</a:t>
          </a:r>
          <a:r>
            <a:rPr lang="ru-RU" sz="1800" kern="1200" dirty="0"/>
            <a:t>. грн</a:t>
          </a:r>
          <a:endParaRPr lang="uk-UA" sz="1800" kern="1200" dirty="0"/>
        </a:p>
      </dsp:txBody>
      <dsp:txXfrm>
        <a:off x="1763412" y="1308396"/>
        <a:ext cx="8453070" cy="897776"/>
      </dsp:txXfrm>
    </dsp:sp>
    <dsp:sp modelId="{4EF943B3-BEA7-4B2D-9372-CF1561A09D31}">
      <dsp:nvSpPr>
        <dsp:cNvPr id="0" name=""/>
        <dsp:cNvSpPr/>
      </dsp:nvSpPr>
      <dsp:spPr>
        <a:xfrm>
          <a:off x="1659256" y="2303692"/>
          <a:ext cx="8602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D80A5-8CC4-4355-9AA0-557A5B1CF777}">
      <dsp:nvSpPr>
        <dsp:cNvPr id="0" name=""/>
        <dsp:cNvSpPr/>
      </dsp:nvSpPr>
      <dsp:spPr>
        <a:xfrm>
          <a:off x="1725340" y="2460274"/>
          <a:ext cx="8441674" cy="69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компенсаці</a:t>
          </a:r>
          <a:r>
            <a:rPr lang="uk-UA" sz="1800" kern="1200" dirty="0"/>
            <a:t>я</a:t>
          </a:r>
          <a:r>
            <a:rPr lang="ru-RU" sz="1800" kern="1200" dirty="0"/>
            <a:t> на </a:t>
          </a:r>
          <a:r>
            <a:rPr lang="ru-RU" sz="1800" kern="1200" dirty="0" err="1"/>
            <a:t>харчування</a:t>
          </a:r>
          <a:r>
            <a:rPr lang="ru-RU" sz="1800" kern="1200" dirty="0"/>
            <a:t> </a:t>
          </a:r>
          <a:r>
            <a:rPr lang="ru-RU" sz="1800" b="1" kern="1200" dirty="0"/>
            <a:t>106</a:t>
          </a:r>
          <a:r>
            <a:rPr lang="ru-RU" sz="1800" kern="1200" dirty="0"/>
            <a:t> </a:t>
          </a:r>
          <a:r>
            <a:rPr lang="ru-RU" sz="1800" kern="1200" dirty="0" err="1"/>
            <a:t>громадянам</a:t>
          </a:r>
          <a:r>
            <a:rPr lang="ru-RU" sz="1800" kern="1200" dirty="0"/>
            <a:t>, </a:t>
          </a:r>
          <a:r>
            <a:rPr lang="ru-RU" sz="1800" kern="1200" dirty="0" err="1"/>
            <a:t>віднесених</a:t>
          </a:r>
          <a:r>
            <a:rPr lang="ru-RU" sz="1800" kern="1200" dirty="0"/>
            <a:t> до 1 і 2 </a:t>
          </a:r>
          <a:r>
            <a:rPr lang="ru-RU" sz="1800" kern="1200" dirty="0" err="1"/>
            <a:t>категорій</a:t>
          </a:r>
          <a:r>
            <a:rPr lang="ru-RU" sz="1800" kern="1200" dirty="0"/>
            <a:t> на суму </a:t>
          </a:r>
          <a:r>
            <a:rPr lang="ru-RU" sz="1800" b="1" kern="1200" dirty="0"/>
            <a:t>551,9 тис</a:t>
          </a:r>
          <a:r>
            <a:rPr lang="ru-RU" sz="1800" kern="1200" dirty="0"/>
            <a:t>. грн</a:t>
          </a:r>
          <a:endParaRPr lang="uk-UA" sz="1800" kern="1200" dirty="0"/>
        </a:p>
      </dsp:txBody>
      <dsp:txXfrm>
        <a:off x="1725340" y="2460274"/>
        <a:ext cx="8441674" cy="698750"/>
      </dsp:txXfrm>
    </dsp:sp>
    <dsp:sp modelId="{68284506-E9B6-44FD-BE59-647FB380506D}">
      <dsp:nvSpPr>
        <dsp:cNvPr id="0" name=""/>
        <dsp:cNvSpPr/>
      </dsp:nvSpPr>
      <dsp:spPr>
        <a:xfrm>
          <a:off x="1659256" y="3283156"/>
          <a:ext cx="8602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58D1D-9DA5-4224-9704-F63E7EFC5C8B}">
      <dsp:nvSpPr>
        <dsp:cNvPr id="0" name=""/>
        <dsp:cNvSpPr/>
      </dsp:nvSpPr>
      <dsp:spPr>
        <a:xfrm>
          <a:off x="1820562" y="3563869"/>
          <a:ext cx="8441674" cy="147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відшкодування витрат на пільгове медичне обслуговування осіб на суму </a:t>
          </a:r>
          <a:r>
            <a:rPr lang="uk-UA" sz="1800" b="1" kern="1200" dirty="0"/>
            <a:t>211,9 </a:t>
          </a:r>
          <a:r>
            <a:rPr lang="uk-UA" sz="1800" b="1" kern="1200" dirty="0" err="1"/>
            <a:t>тис</a:t>
          </a:r>
          <a:r>
            <a:rPr lang="uk-UA" sz="1800" kern="1200" dirty="0" err="1"/>
            <a:t>.грн</a:t>
          </a:r>
          <a:r>
            <a:rPr lang="uk-UA" sz="1800" kern="1200" dirty="0"/>
            <a:t>: </a:t>
          </a:r>
          <a:r>
            <a:rPr lang="ru-RU" sz="1800" kern="1200" dirty="0"/>
            <a:t>за </a:t>
          </a:r>
          <a:r>
            <a:rPr lang="ru-RU" sz="1800" kern="1200" dirty="0" err="1"/>
            <a:t>рахунок</a:t>
          </a:r>
          <a:r>
            <a:rPr lang="ru-RU" sz="1800" kern="1200" dirty="0"/>
            <a:t> </a:t>
          </a:r>
          <a:r>
            <a:rPr lang="ru-RU" sz="1800" kern="1200" dirty="0" err="1"/>
            <a:t>коштів</a:t>
          </a:r>
          <a:r>
            <a:rPr lang="ru-RU" sz="1800" kern="1200" dirty="0"/>
            <a:t> </a:t>
          </a:r>
          <a:r>
            <a:rPr lang="ru-RU" sz="1800" kern="1200" dirty="0" err="1"/>
            <a:t>субвенції</a:t>
          </a:r>
          <a:r>
            <a:rPr lang="ru-RU" sz="1800" kern="1200" dirty="0"/>
            <a:t> з </a:t>
          </a:r>
          <a:r>
            <a:rPr lang="ru-RU" sz="1800" kern="1200" dirty="0" err="1"/>
            <a:t>обласного</a:t>
          </a:r>
          <a:r>
            <a:rPr lang="ru-RU" sz="1800" kern="1200" dirty="0"/>
            <a:t> бюджету, з них – </a:t>
          </a:r>
          <a:r>
            <a:rPr lang="ru-RU" sz="1800" b="1" kern="1200" dirty="0"/>
            <a:t>19 тис. грн</a:t>
          </a:r>
          <a:r>
            <a:rPr lang="ru-RU" sz="1800" kern="1200" dirty="0"/>
            <a:t>. на </a:t>
          </a:r>
          <a:r>
            <a:rPr lang="ru-RU" sz="1800" kern="1200" dirty="0" err="1"/>
            <a:t>послуги</a:t>
          </a:r>
          <a:r>
            <a:rPr lang="ru-RU" sz="1800" kern="1200" dirty="0"/>
            <a:t> з </a:t>
          </a:r>
          <a:r>
            <a:rPr lang="ru-RU" sz="1800" kern="1200" dirty="0" err="1"/>
            <a:t>безкоштовного</a:t>
          </a:r>
          <a:r>
            <a:rPr lang="ru-RU" sz="1800" kern="1200" dirty="0"/>
            <a:t> </a:t>
          </a:r>
          <a:r>
            <a:rPr lang="ru-RU" sz="1800" kern="1200" dirty="0" err="1"/>
            <a:t>зубопротезування</a:t>
          </a:r>
          <a:r>
            <a:rPr lang="ru-RU" sz="1800" kern="1200" dirty="0"/>
            <a:t>, та </a:t>
          </a:r>
          <a:r>
            <a:rPr lang="ru-RU" sz="1800" b="1" kern="1200" dirty="0"/>
            <a:t>192,9 тис.</a:t>
          </a:r>
          <a:r>
            <a:rPr lang="ru-RU" sz="1800" kern="1200" dirty="0"/>
            <a:t> грн. на </a:t>
          </a:r>
          <a:r>
            <a:rPr lang="ru-RU" sz="1800" kern="1200" dirty="0" err="1"/>
            <a:t>придбання</a:t>
          </a:r>
          <a:r>
            <a:rPr lang="ru-RU" sz="1800" kern="1200" dirty="0"/>
            <a:t> </a:t>
          </a:r>
          <a:r>
            <a:rPr lang="ru-RU" sz="1800" kern="1200" dirty="0" err="1"/>
            <a:t>лікарських</a:t>
          </a:r>
          <a:r>
            <a:rPr lang="ru-RU" sz="1800" kern="1200" dirty="0"/>
            <a:t> </a:t>
          </a:r>
          <a:r>
            <a:rPr lang="ru-RU" sz="1800" kern="1200" dirty="0" err="1"/>
            <a:t>засобів</a:t>
          </a:r>
          <a:r>
            <a:rPr lang="ru-RU" sz="1800" kern="1200" dirty="0"/>
            <a:t> за </a:t>
          </a:r>
          <a:r>
            <a:rPr lang="ru-RU" sz="1800" kern="1200" dirty="0" err="1"/>
            <a:t>пільговими</a:t>
          </a:r>
          <a:r>
            <a:rPr lang="ru-RU" sz="1800" kern="1200" dirty="0"/>
            <a:t> рецептами</a:t>
          </a:r>
          <a:endParaRPr lang="uk-UA" sz="1800" kern="1200" dirty="0"/>
        </a:p>
      </dsp:txBody>
      <dsp:txXfrm>
        <a:off x="1820562" y="3563869"/>
        <a:ext cx="8441674" cy="1474866"/>
      </dsp:txXfrm>
    </dsp:sp>
    <dsp:sp modelId="{4E5166A5-8979-41F4-BB17-2B161B8DFB99}">
      <dsp:nvSpPr>
        <dsp:cNvPr id="0" name=""/>
        <dsp:cNvSpPr/>
      </dsp:nvSpPr>
      <dsp:spPr>
        <a:xfrm>
          <a:off x="1659256" y="5038736"/>
          <a:ext cx="8602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9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1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4786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915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0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5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5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6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8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32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E99A7-E6D2-09A4-EACD-74DDC67BF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846" y="1826772"/>
            <a:ext cx="7199908" cy="881502"/>
          </a:xfrm>
        </p:spPr>
        <p:txBody>
          <a:bodyPr/>
          <a:lstStyle/>
          <a:p>
            <a:pPr algn="ctr"/>
            <a:r>
              <a:rPr lang="uk-UA" sz="5400" dirty="0"/>
              <a:t>Звіт про роботу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47210B4-9BFB-6453-C25B-92ACF04FA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46" y="2870156"/>
            <a:ext cx="11754908" cy="111768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/>
              <a:t>управління соціального захисту населення виконавчого комітету Нововолинської міської ради за 2023 рік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8BA2C2-7E50-7EA2-4D57-155B3096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287" y="3886199"/>
            <a:ext cx="2613025" cy="261302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08293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A67A870D-0FF4-C391-52E6-3B7A0A674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6158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54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Схема 55">
            <a:extLst>
              <a:ext uri="{FF2B5EF4-FFF2-40B4-BE49-F238E27FC236}">
                <a16:creationId xmlns:a16="http://schemas.microsoft.com/office/drawing/2014/main" id="{863BBDEA-F2D9-F57D-3B5B-FA1B02372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638000"/>
              </p:ext>
            </p:extLst>
          </p:nvPr>
        </p:nvGraphicFramePr>
        <p:xfrm>
          <a:off x="654423" y="797858"/>
          <a:ext cx="11008660" cy="577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FEB95EE-22D8-B1E2-8B9B-FBDDA20A05BB}"/>
              </a:ext>
            </a:extLst>
          </p:cNvPr>
          <p:cNvSpPr txBox="1"/>
          <p:nvPr/>
        </p:nvSpPr>
        <p:spPr>
          <a:xfrm>
            <a:off x="125506" y="151527"/>
            <a:ext cx="1206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Відділ обслуговує 175 громадян, які перебувають на обліку для отримання технічних та інших засобів реабілітації</a:t>
            </a:r>
          </a:p>
        </p:txBody>
      </p:sp>
    </p:spTree>
    <p:extLst>
      <p:ext uri="{BB962C8B-B14F-4D97-AF65-F5344CB8AC3E}">
        <p14:creationId xmlns:p14="http://schemas.microsoft.com/office/powerpoint/2010/main" val="227101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9685C1D-6267-15FF-A3BB-1D140F1337B0}"/>
              </a:ext>
            </a:extLst>
          </p:cNvPr>
          <p:cNvSpPr txBox="1"/>
          <p:nvPr/>
        </p:nvSpPr>
        <p:spPr>
          <a:xfrm>
            <a:off x="6096000" y="458797"/>
            <a:ext cx="57393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За 2023 рік </a:t>
            </a:r>
            <a:r>
              <a:rPr lang="uk-UA" sz="2800" dirty="0">
                <a:solidFill>
                  <a:schemeClr val="tx1">
                    <a:lumMod val="95000"/>
                  </a:schemeClr>
                </a:solidFill>
              </a:rPr>
              <a:t>171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 осіб Нововолинської міської територіальної громади отримали </a:t>
            </a:r>
            <a:r>
              <a:rPr lang="uk-UA" sz="2800" dirty="0">
                <a:solidFill>
                  <a:schemeClr val="tx1">
                    <a:lumMod val="95000"/>
                  </a:schemeClr>
                </a:solidFill>
              </a:rPr>
              <a:t>495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 допоміжних засобів реабілітації:</a:t>
            </a:r>
          </a:p>
          <a:p>
            <a:endParaRPr lang="uk-U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6329438E-C5D2-9E05-BDDF-93014E7E1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180433"/>
              </p:ext>
            </p:extLst>
          </p:nvPr>
        </p:nvGraphicFramePr>
        <p:xfrm>
          <a:off x="5014127" y="1878636"/>
          <a:ext cx="7306268" cy="464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Діаграма 1">
            <a:extLst>
              <a:ext uri="{FF2B5EF4-FFF2-40B4-BE49-F238E27FC236}">
                <a16:creationId xmlns:a16="http://schemas.microsoft.com/office/drawing/2014/main" id="{DF38562F-D08B-696B-FF0B-9CC6B56F2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363200"/>
              </p:ext>
            </p:extLst>
          </p:nvPr>
        </p:nvGraphicFramePr>
        <p:xfrm>
          <a:off x="74908" y="458797"/>
          <a:ext cx="6225702" cy="564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677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7" grpId="0">
        <p:bldAsOne/>
      </p:bldGraphic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901D32-6BEE-3635-126E-57FAEC5C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0"/>
            <a:ext cx="6200775" cy="4124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94F61-71C2-A19B-B3ED-3FDE6F775893}"/>
              </a:ext>
            </a:extLst>
          </p:cNvPr>
          <p:cNvSpPr txBox="1"/>
          <p:nvPr/>
        </p:nvSpPr>
        <p:spPr>
          <a:xfrm>
            <a:off x="606011" y="5387299"/>
            <a:ext cx="111823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dirty="0">
                <a:solidFill>
                  <a:schemeClr val="tx1">
                    <a:lumMod val="95000"/>
                  </a:schemeClr>
                </a:solidFill>
              </a:rPr>
              <a:t>29 листопада 2023 року проведено захід до Міжнародного дня людей з обмеженими можливостями, на який були запрошені представники громадських організацій.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991B980-FE27-B390-4F2B-467DC26D8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594586"/>
            <a:ext cx="6200775" cy="44649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BD42DB-9E71-FE39-3316-32DC9BD3A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5915026" cy="50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6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іаграма 36">
            <a:extLst>
              <a:ext uri="{FF2B5EF4-FFF2-40B4-BE49-F238E27FC236}">
                <a16:creationId xmlns:a16="http://schemas.microsoft.com/office/drawing/2014/main" id="{3645A0C7-CE33-D224-BC7E-80CC1DDAD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6150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 uiExpand="1">
        <p:bldSub>
          <a:bldChart bld="seriesEl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E4192AB9-9E77-9784-7204-45EC99ECE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09809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37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C89255-20D9-D5E1-0876-67A703527DAA}"/>
              </a:ext>
            </a:extLst>
          </p:cNvPr>
          <p:cNvSpPr txBox="1"/>
          <p:nvPr/>
        </p:nvSpPr>
        <p:spPr>
          <a:xfrm>
            <a:off x="685800" y="1443841"/>
            <a:ext cx="1104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420</a:t>
            </a:r>
            <a:r>
              <a:rPr lang="uk-UA" dirty="0"/>
              <a:t> </a:t>
            </a:r>
            <a:r>
              <a:rPr lang="uk-UA" dirty="0" err="1"/>
              <a:t>тис.грн</a:t>
            </a:r>
            <a:r>
              <a:rPr lang="uk-UA" dirty="0"/>
              <a:t> відшкодовано 92 особам за зубопротезування пільгової категорії громадян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479,3</a:t>
            </a:r>
            <a:r>
              <a:rPr lang="uk-UA" dirty="0"/>
              <a:t> </a:t>
            </a:r>
            <a:r>
              <a:rPr lang="uk-UA" dirty="0" err="1"/>
              <a:t>тис.грн</a:t>
            </a:r>
            <a:r>
              <a:rPr lang="uk-UA" dirty="0"/>
              <a:t> адресної допомоги на оплату ЖКП у грошовій формі членам сімей загиблих, зниклих безвісти учасників ООС (АТО) та у бойових діях під час воєнної агресії </a:t>
            </a:r>
            <a:r>
              <a:rPr lang="uk-UA" dirty="0" err="1"/>
              <a:t>рф</a:t>
            </a:r>
            <a:r>
              <a:rPr lang="uk-UA" dirty="0"/>
              <a:t> проти України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21,2</a:t>
            </a:r>
            <a:r>
              <a:rPr lang="uk-UA" dirty="0"/>
              <a:t> </a:t>
            </a:r>
            <a:r>
              <a:rPr lang="uk-UA" dirty="0" err="1"/>
              <a:t>тис.грн</a:t>
            </a:r>
            <a:r>
              <a:rPr lang="uk-UA" dirty="0"/>
              <a:t> відшкодовано пільг Волинській філії ПАТ «Укртелеком» за надані телекомунікаційні послуги пільговій категорії осіб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3120,5</a:t>
            </a:r>
            <a:r>
              <a:rPr lang="uk-UA" dirty="0"/>
              <a:t> </a:t>
            </a:r>
            <a:r>
              <a:rPr lang="uk-UA" dirty="0" err="1"/>
              <a:t>тис.грн</a:t>
            </a:r>
            <a:r>
              <a:rPr lang="uk-UA" dirty="0"/>
              <a:t> </a:t>
            </a:r>
            <a:r>
              <a:rPr lang="uk-UA" dirty="0" err="1"/>
              <a:t>виплачено</a:t>
            </a:r>
            <a:r>
              <a:rPr lang="uk-UA" dirty="0"/>
              <a:t> компенсації витрат перевізникам автотранспортом за пільговий проїзд окремих категорій населення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uk-UA" dirty="0"/>
              <a:t> </a:t>
            </a:r>
            <a:r>
              <a:rPr lang="uk-UA" dirty="0" err="1"/>
              <a:t>тис.грн</a:t>
            </a:r>
            <a:r>
              <a:rPr lang="uk-UA" dirty="0"/>
              <a:t> </a:t>
            </a:r>
            <a:r>
              <a:rPr lang="uk-UA" dirty="0" err="1"/>
              <a:t>виплачено</a:t>
            </a:r>
            <a:r>
              <a:rPr lang="uk-UA" dirty="0"/>
              <a:t> щомісячної виплати ветеранам ОУН-УПА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358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C89255-20D9-D5E1-0876-67A703527DAA}"/>
              </a:ext>
            </a:extLst>
          </p:cNvPr>
          <p:cNvSpPr txBox="1"/>
          <p:nvPr/>
        </p:nvSpPr>
        <p:spPr>
          <a:xfrm>
            <a:off x="433387" y="224641"/>
            <a:ext cx="1132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+mj-lt"/>
              </a:rPr>
              <a:t>3. </a:t>
            </a:r>
            <a:r>
              <a:rPr lang="uk-UA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Запобігання та протидія домашньому насильству та/або насильству за ознакою статі, забезпечення гендерної рівності та протидія торгівлі людьми</a:t>
            </a:r>
            <a:endParaRPr lang="uk-UA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E0752-A947-7532-054D-1E2AF8A945E1}"/>
              </a:ext>
            </a:extLst>
          </p:cNvPr>
          <p:cNvSpPr txBox="1"/>
          <p:nvPr/>
        </p:nvSpPr>
        <p:spPr>
          <a:xfrm>
            <a:off x="542926" y="5855184"/>
            <a:ext cx="11215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У складі мобільної бригади соціально-психологічної допомоги особам, які постраждали від насильства обстежено 68 сімей. Складено 68 актів з</a:t>
            </a:r>
            <a:r>
              <a:rPr lang="en-US" dirty="0"/>
              <a:t>’</a:t>
            </a:r>
            <a:r>
              <a:rPr lang="uk-UA" dirty="0" err="1"/>
              <a:t>ясування</a:t>
            </a:r>
            <a:r>
              <a:rPr lang="uk-UA" dirty="0"/>
              <a:t> обставин вчинення домашнього насильства в сім</a:t>
            </a:r>
            <a:r>
              <a:rPr lang="en-US" dirty="0"/>
              <a:t>’</a:t>
            </a:r>
            <a:r>
              <a:rPr lang="uk-UA" dirty="0"/>
              <a:t>ї (у 2022 році – 34 акти).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9926FC-B1C3-6915-A7A0-F936F2049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1" t="10000" r="6667"/>
          <a:stretch/>
        </p:blipFill>
        <p:spPr>
          <a:xfrm>
            <a:off x="6980155" y="1002816"/>
            <a:ext cx="3549950" cy="28532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B4A211-7B5F-F335-C8A8-6550F3C67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" t="14321"/>
          <a:stretch/>
        </p:blipFill>
        <p:spPr>
          <a:xfrm>
            <a:off x="7375894" y="2867401"/>
            <a:ext cx="4461258" cy="298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B79EFA0-074E-A9B1-F92B-2A6264255B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" t="28519" r="17420" b="15432"/>
          <a:stretch/>
        </p:blipFill>
        <p:spPr>
          <a:xfrm>
            <a:off x="1133513" y="1011766"/>
            <a:ext cx="5556189" cy="3843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DF9EFB-5514-EF98-06BA-F0EB0853CA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5" t="31598"/>
          <a:stretch/>
        </p:blipFill>
        <p:spPr>
          <a:xfrm>
            <a:off x="433387" y="2852490"/>
            <a:ext cx="3227615" cy="30026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F07609-0E25-3619-41CF-E2A24EBFE7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5" t="34938"/>
          <a:stretch/>
        </p:blipFill>
        <p:spPr>
          <a:xfrm>
            <a:off x="3963891" y="2841710"/>
            <a:ext cx="3183031" cy="30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3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CE5FA-8787-E474-51AA-DF16F60CCF19}"/>
              </a:ext>
            </a:extLst>
          </p:cNvPr>
          <p:cNvSpPr txBox="1"/>
          <p:nvPr/>
        </p:nvSpPr>
        <p:spPr>
          <a:xfrm>
            <a:off x="85724" y="142875"/>
            <a:ext cx="1029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dirty="0">
                <a:ea typeface="Times New Roman" panose="02020603050405020304" pitchFamily="18" charset="0"/>
              </a:rPr>
              <a:t>П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роведено вуличні акції у рамках Всесвітнього дня протидії торгівлі людьми, Європейського дня боротьби з торгівлею людьми. У міському Палаці культури проведено захід «Насильству не місце поряд з любов’ю».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D591BD-FF1C-E46D-4508-7FFDB074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" t="4583" r="13428" b="19167"/>
          <a:stretch/>
        </p:blipFill>
        <p:spPr>
          <a:xfrm>
            <a:off x="85724" y="1218605"/>
            <a:ext cx="5657851" cy="5591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E8A46E-44C6-1333-D771-0581FC5F8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0" t="21111" r="12905" b="12639"/>
          <a:stretch/>
        </p:blipFill>
        <p:spPr>
          <a:xfrm>
            <a:off x="5819774" y="1218605"/>
            <a:ext cx="6213243" cy="38105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020728-5000-66EB-B2BA-E9F3EF608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62" t="25277"/>
          <a:stretch/>
        </p:blipFill>
        <p:spPr>
          <a:xfrm>
            <a:off x="5819774" y="3476030"/>
            <a:ext cx="6213243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74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13F4DB-A93C-0874-C84A-409B5B02029F}"/>
              </a:ext>
            </a:extLst>
          </p:cNvPr>
          <p:cNvSpPr txBox="1"/>
          <p:nvPr/>
        </p:nvSpPr>
        <p:spPr>
          <a:xfrm>
            <a:off x="962025" y="621195"/>
            <a:ext cx="980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4. Соціальний захист внутрішньо переміщених осіб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2FA23-2F8F-C002-1B99-9E59308B5908}"/>
              </a:ext>
            </a:extLst>
          </p:cNvPr>
          <p:cNvSpPr txBox="1"/>
          <p:nvPr/>
        </p:nvSpPr>
        <p:spPr>
          <a:xfrm>
            <a:off x="471487" y="1257300"/>
            <a:ext cx="11249025" cy="479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/>
              <a:t>Станом на 31.12.2023 року на обліку в Нововолинській міській територіальній громаді перебуває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3949</a:t>
            </a:r>
            <a:r>
              <a:rPr lang="uk-UA" dirty="0"/>
              <a:t> ВПО.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/>
              <a:t>За 12 місяців опрацьовано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1544</a:t>
            </a:r>
            <a:r>
              <a:rPr lang="uk-UA" dirty="0"/>
              <a:t> звернень ВПО.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/>
              <a:t>Знято з обліку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2994</a:t>
            </a:r>
            <a:r>
              <a:rPr lang="uk-UA" dirty="0"/>
              <a:t> ВПО.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/>
              <a:t>Згідно наказу Головного управління Національної сервісної служби України у Волинській області складено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r>
              <a:rPr lang="uk-UA" dirty="0"/>
              <a:t> актів фактичного місця проживання ВПО. Сума припинених виплат згідно актів складає 321 </a:t>
            </a:r>
            <a:r>
              <a:rPr lang="uk-UA" dirty="0" err="1"/>
              <a:t>тис.грн</a:t>
            </a:r>
            <a:r>
              <a:rPr lang="uk-UA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/>
              <a:t>Облаштовано два місяця компактного проживання, де </a:t>
            </a:r>
            <a:r>
              <a:rPr lang="uk-UA" dirty="0" err="1"/>
              <a:t>поселено</a:t>
            </a:r>
            <a:r>
              <a:rPr lang="uk-UA" dirty="0"/>
              <a:t>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uk-UA" dirty="0"/>
              <a:t> ВПО(з них 40 – діти).</a:t>
            </a:r>
          </a:p>
          <a:p>
            <a:pPr>
              <a:lnSpc>
                <a:spcPct val="150000"/>
              </a:lnSpc>
            </a:pPr>
            <a:endParaRPr lang="uk-UA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uk-UA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899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A13BDF61-D268-17F9-5D85-F73D01E73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054513"/>
              </p:ext>
            </p:extLst>
          </p:nvPr>
        </p:nvGraphicFramePr>
        <p:xfrm>
          <a:off x="1100666" y="1794933"/>
          <a:ext cx="9990667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39FBB8-CE2B-5004-56A7-A351FF0184AA}"/>
              </a:ext>
            </a:extLst>
          </p:cNvPr>
          <p:cNvSpPr txBox="1"/>
          <p:nvPr/>
        </p:nvSpPr>
        <p:spPr>
          <a:xfrm>
            <a:off x="1278467" y="39233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Загальний обсяг затверджених асигнувань на програми соціального захисту населення складає 108,3 млн грн, в тому числі:</a:t>
            </a:r>
          </a:p>
        </p:txBody>
      </p:sp>
    </p:spTree>
    <p:extLst>
      <p:ext uri="{BB962C8B-B14F-4D97-AF65-F5344CB8AC3E}">
        <p14:creationId xmlns:p14="http://schemas.microsoft.com/office/powerpoint/2010/main" val="261181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C7C7BE46-0518-55FA-EDDB-F4F24A318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4169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1766D13-D4FC-8887-E3F8-B3C3CBAC27CB}"/>
              </a:ext>
            </a:extLst>
          </p:cNvPr>
          <p:cNvSpPr txBox="1"/>
          <p:nvPr/>
        </p:nvSpPr>
        <p:spPr>
          <a:xfrm>
            <a:off x="1000124" y="252025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dirty="0"/>
              <a:t>Чеська гуманітарна організація «Людина в біді»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97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FE9B77-7148-186D-4C09-BBFD3452A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5844" r="26577"/>
          <a:stretch/>
        </p:blipFill>
        <p:spPr>
          <a:xfrm>
            <a:off x="5045584" y="2081795"/>
            <a:ext cx="2448719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94DAAD-9BD7-30D0-D353-302EEB6B01E2}"/>
              </a:ext>
            </a:extLst>
          </p:cNvPr>
          <p:cNvSpPr txBox="1"/>
          <p:nvPr/>
        </p:nvSpPr>
        <p:spPr>
          <a:xfrm>
            <a:off x="2800350" y="142875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Організація оздоровлення та відпочинку дітей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23550-F578-0BF6-75F6-817DFBC85A46}"/>
              </a:ext>
            </a:extLst>
          </p:cNvPr>
          <p:cNvSpPr txBox="1"/>
          <p:nvPr/>
        </p:nvSpPr>
        <p:spPr>
          <a:xfrm>
            <a:off x="442912" y="674132"/>
            <a:ext cx="110728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За рахунок коштів державного бюджету 68 дітей:</a:t>
            </a:r>
          </a:p>
          <a:p>
            <a:endParaRPr lang="uk-U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АРТЕК Пуща Водиця </a:t>
            </a:r>
            <a:r>
              <a:rPr lang="uk-UA" sz="1600" dirty="0"/>
              <a:t>з 05.09 до 25.09.2023 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uk-UA" sz="1600" dirty="0"/>
              <a:t> дітей та з 13.11 до 03.12.2023 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uk-UA" sz="1600" dirty="0"/>
              <a:t>дітей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АРТЕК Березники Закарпаття </a:t>
            </a:r>
            <a:r>
              <a:rPr lang="uk-UA" sz="1600" dirty="0"/>
              <a:t>з 27.09 до 17.10.2023 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uk-UA" sz="1600" dirty="0"/>
              <a:t> дітей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АРТЕК-Прикарпаття (</a:t>
            </a:r>
            <a:r>
              <a:rPr lang="uk-UA" sz="1600" dirty="0" err="1"/>
              <a:t>м.Трускавець</a:t>
            </a:r>
            <a:r>
              <a:rPr lang="uk-UA" sz="1600" dirty="0"/>
              <a:t>) жовтень-листопад 2023 24 дитини.</a:t>
            </a:r>
            <a:br>
              <a:rPr lang="uk-UA" sz="1600" dirty="0"/>
            </a:br>
            <a:r>
              <a:rPr lang="uk-UA" sz="1600" dirty="0"/>
              <a:t>Всього: </a:t>
            </a:r>
            <a:r>
              <a:rPr lang="uk-UA" sz="1600" b="1" dirty="0"/>
              <a:t>2270</a:t>
            </a:r>
            <a:r>
              <a:rPr lang="uk-UA" sz="1600" dirty="0"/>
              <a:t> дітей.</a:t>
            </a:r>
          </a:p>
          <a:p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02D8D6-0B40-2F3A-77C5-57FABAAE5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62" t="38055" r="5104" b="7222"/>
          <a:stretch/>
        </p:blipFill>
        <p:spPr>
          <a:xfrm>
            <a:off x="200024" y="2383964"/>
            <a:ext cx="4693564" cy="25401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CE6F5E-13E9-F296-5DDA-97969270B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84" t="31111" r="11726" b="6944"/>
          <a:stretch/>
        </p:blipFill>
        <p:spPr>
          <a:xfrm>
            <a:off x="7646299" y="2081795"/>
            <a:ext cx="4345677" cy="25401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6A6996-7497-F857-CEAA-ED70BBDF58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" t="13236" r="3633" b="4649"/>
          <a:stretch/>
        </p:blipFill>
        <p:spPr>
          <a:xfrm>
            <a:off x="3443399" y="4261561"/>
            <a:ext cx="5653088" cy="25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7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909C-B5B7-CAA3-2F04-67F86F0DC922}"/>
              </a:ext>
            </a:extLst>
          </p:cNvPr>
          <p:cNvSpPr txBox="1"/>
          <p:nvPr/>
        </p:nvSpPr>
        <p:spPr>
          <a:xfrm>
            <a:off x="809625" y="338435"/>
            <a:ext cx="1015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Координація надання соціальних послуг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F8DF9-A988-C9B1-0EAD-7EE56982CA57}"/>
              </a:ext>
            </a:extLst>
          </p:cNvPr>
          <p:cNvSpPr txBox="1"/>
          <p:nvPr/>
        </p:nvSpPr>
        <p:spPr>
          <a:xfrm>
            <a:off x="628650" y="1133475"/>
            <a:ext cx="109347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Реєстру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надавачів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отримувачів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внесено </a:t>
            </a:r>
            <a:r>
              <a:rPr lang="ru-RU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комунальні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надавачі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Територіальний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центр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обслуговування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Нововолинський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міський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центр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служб</a:t>
            </a:r>
          </a:p>
          <a:p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- 1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надавач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недержавного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сектору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Волинський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обласний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благодійний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фонд  «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Карітас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Волинь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визначено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потреби у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наданні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потерпілих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нещасного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захворювання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ts val="163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effectLst/>
                <a:ea typeface="Times New Roman" panose="02020603050405020304" pitchFamily="18" charset="0"/>
              </a:rPr>
              <a:t>складено </a:t>
            </a:r>
            <a:r>
              <a:rPr lang="uk-UA" sz="1800" b="1" u="sng" dirty="0">
                <a:effectLst/>
                <a:ea typeface="Times New Roman" panose="02020603050405020304" pitchFamily="18" charset="0"/>
              </a:rPr>
              <a:t>12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 актів для призначення помічника дієздатній особі, яка за станом здоров’я не може самостійно здійснювати свої права та виконувати обов’язки</a:t>
            </a:r>
          </a:p>
          <a:p>
            <a:pPr marL="285750" lvl="0" indent="-285750" algn="just">
              <a:lnSpc>
                <a:spcPts val="1630"/>
              </a:lnSpc>
              <a:buFont typeface="Wingdings" panose="05000000000000000000" pitchFamily="2" charset="2"/>
              <a:buChar char="ü"/>
            </a:pPr>
            <a:endParaRPr lang="uk-UA" sz="1800" dirty="0">
              <a:effectLst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ts val="163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effectLst/>
                <a:ea typeface="Times New Roman" panose="02020603050405020304" pitchFamily="18" charset="0"/>
              </a:rPr>
              <a:t>визначено потреби </a:t>
            </a:r>
            <a:r>
              <a:rPr lang="uk-UA" sz="1800" b="1" u="sng" dirty="0">
                <a:effectLst/>
                <a:ea typeface="Times New Roman" panose="02020603050405020304" pitchFamily="18" charset="0"/>
              </a:rPr>
              <a:t>85</a:t>
            </a:r>
            <a:r>
              <a:rPr lang="uk-UA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осіб у наданні соціальних послуг з догляду на непрофесійній основі</a:t>
            </a:r>
          </a:p>
          <a:p>
            <a:pPr lvl="0" algn="just">
              <a:lnSpc>
                <a:spcPts val="1630"/>
              </a:lnSpc>
            </a:pPr>
            <a:endParaRPr lang="uk-UA" sz="18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складено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актів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матеріально-побутових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умов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проживання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особи, яка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звертається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матеріальною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грошовою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effectLst/>
                <a:ea typeface="Times New Roman" panose="02020603050405020304" pitchFamily="18" charset="0"/>
              </a:rPr>
              <a:t>зареєстровано у Реєстрі надавачів соціальних послуг </a:t>
            </a:r>
            <a:r>
              <a:rPr lang="uk-UA" sz="1800" b="1" u="sng" dirty="0">
                <a:effectLst/>
                <a:ea typeface="Times New Roman" panose="02020603050405020304" pitchFamily="18" charset="0"/>
              </a:rPr>
              <a:t>12</a:t>
            </a:r>
            <a:r>
              <a:rPr lang="uk-UA" sz="1800" dirty="0">
                <a:effectLst/>
                <a:ea typeface="Times New Roman" panose="02020603050405020304" pitchFamily="18" charset="0"/>
              </a:rPr>
              <a:t> осіб, які пройшли навчання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0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36093-B5DB-BCDC-6FF1-92F62B01A2B6}"/>
              </a:ext>
            </a:extLst>
          </p:cNvPr>
          <p:cNvSpPr txBox="1"/>
          <p:nvPr/>
        </p:nvSpPr>
        <p:spPr>
          <a:xfrm>
            <a:off x="1181099" y="180975"/>
            <a:ext cx="9115425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7. Соціальний захист громадян, які постраждали внаслідок Чорнобильської катастрофи</a:t>
            </a:r>
            <a:endParaRPr lang="uk-UA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54A4B79-8F7B-C44C-2683-AAB05974A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447280"/>
              </p:ext>
            </p:extLst>
          </p:nvPr>
        </p:nvGraphicFramePr>
        <p:xfrm>
          <a:off x="361950" y="890208"/>
          <a:ext cx="10753725" cy="561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91919E99-5735-BF15-2D0F-5A9C5668BBD4}"/>
              </a:ext>
            </a:extLst>
          </p:cNvPr>
          <p:cNvSpPr/>
          <p:nvPr/>
        </p:nvSpPr>
        <p:spPr>
          <a:xfrm>
            <a:off x="1828799" y="1546292"/>
            <a:ext cx="314325" cy="2000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3ED47C50-4AF2-EB0D-888A-900AE2A0BB01}"/>
              </a:ext>
            </a:extLst>
          </p:cNvPr>
          <p:cNvSpPr/>
          <p:nvPr/>
        </p:nvSpPr>
        <p:spPr>
          <a:xfrm>
            <a:off x="1828799" y="2345151"/>
            <a:ext cx="314325" cy="2000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324FB944-C926-8515-B71C-14281AC7D3D1}"/>
              </a:ext>
            </a:extLst>
          </p:cNvPr>
          <p:cNvSpPr/>
          <p:nvPr/>
        </p:nvSpPr>
        <p:spPr>
          <a:xfrm>
            <a:off x="1828800" y="3390900"/>
            <a:ext cx="314325" cy="2000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: вправо 10">
            <a:extLst>
              <a:ext uri="{FF2B5EF4-FFF2-40B4-BE49-F238E27FC236}">
                <a16:creationId xmlns:a16="http://schemas.microsoft.com/office/drawing/2014/main" id="{9B66969D-7275-5EE1-FA96-C606FCD1DBFC}"/>
              </a:ext>
            </a:extLst>
          </p:cNvPr>
          <p:cNvSpPr/>
          <p:nvPr/>
        </p:nvSpPr>
        <p:spPr>
          <a:xfrm>
            <a:off x="1828800" y="4576003"/>
            <a:ext cx="314325" cy="2000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757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0BBCDD-4B66-6B96-8EEC-E81C2A101650}"/>
              </a:ext>
            </a:extLst>
          </p:cNvPr>
          <p:cNvSpPr txBox="1"/>
          <p:nvPr/>
        </p:nvSpPr>
        <p:spPr>
          <a:xfrm>
            <a:off x="2228850" y="266700"/>
            <a:ext cx="808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8</a:t>
            </a:r>
            <a:r>
              <a:rPr lang="uk-UA" b="1" dirty="0"/>
              <a:t>. Соціальна підтримка пільгових категорій населення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D0EDC-C343-911E-622C-5CBFC2FE785C}"/>
              </a:ext>
            </a:extLst>
          </p:cNvPr>
          <p:cNvSpPr txBox="1"/>
          <p:nvPr/>
        </p:nvSpPr>
        <p:spPr>
          <a:xfrm>
            <a:off x="847724" y="1173718"/>
            <a:ext cx="10848975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системі обліку багатодітних сімей зареєстровано </a:t>
            </a: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638 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сімей та </a:t>
            </a: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2099 дітей</a:t>
            </a:r>
            <a:endParaRPr lang="uk-U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видано </a:t>
            </a: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105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посвідчень  «Батьків з багатодітної сім’ї» і </a:t>
            </a: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329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посвідчень «Дитини з багатодітної сім’ї»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видано </a:t>
            </a:r>
            <a:r>
              <a:rPr lang="uk-UA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4937 </a:t>
            </a:r>
            <a:r>
              <a:rPr lang="uk-UA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персоніфікованих електронних пільгових карток на проїзд у міському громадському автомобільному транспорті</a:t>
            </a:r>
          </a:p>
          <a:p>
            <a:pPr lvl="0" algn="just"/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 </a:t>
            </a:r>
            <a:r>
              <a:rPr lang="uk-UA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1413</a:t>
            </a:r>
            <a:r>
              <a:rPr lang="uk-UA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заяв для одержання безкоштовних продуктових наборів</a:t>
            </a:r>
          </a:p>
          <a:p>
            <a:pPr lvl="0" algn="just"/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перевірено  </a:t>
            </a: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462 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новопризначені пенсійні справи і </a:t>
            </a: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1138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перерахунків</a:t>
            </a:r>
          </a:p>
          <a:p>
            <a:pPr lvl="0" algn="just"/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призначення пільг на житлово-комунальні послуги Пенсійним фондом України проведено обстеження фактичного місця проживання та складено 67 актів</a:t>
            </a: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563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0D974-37D4-4FA9-1610-27F14EB41B19}"/>
              </a:ext>
            </a:extLst>
          </p:cNvPr>
          <p:cNvSpPr txBox="1"/>
          <p:nvPr/>
        </p:nvSpPr>
        <p:spPr>
          <a:xfrm>
            <a:off x="1504949" y="312492"/>
            <a:ext cx="100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9. Інформаційно-роз</a:t>
            </a:r>
            <a:r>
              <a:rPr lang="en-US" b="1" dirty="0"/>
              <a:t>’</a:t>
            </a:r>
            <a:r>
              <a:rPr lang="uk-UA" b="1" dirty="0" err="1"/>
              <a:t>яснювальна</a:t>
            </a:r>
            <a:r>
              <a:rPr lang="uk-UA" b="1" dirty="0"/>
              <a:t> робота зі зверненнями громадян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1AEFD45-0FEF-B401-79B0-28C0B15D7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160532"/>
              </p:ext>
            </p:extLst>
          </p:nvPr>
        </p:nvGraphicFramePr>
        <p:xfrm>
          <a:off x="2532062" y="9421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363DFD-4D82-B948-C469-A30EEDDCC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544" y="2455864"/>
            <a:ext cx="2459036" cy="2459036"/>
          </a:xfrm>
          <a:prstGeom prst="flowChartConnector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75DD45-F914-86D8-48EF-27CA720EB1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360" b="8272"/>
          <a:stretch/>
        </p:blipFill>
        <p:spPr>
          <a:xfrm>
            <a:off x="10069513" y="1251166"/>
            <a:ext cx="1999420" cy="2400343"/>
          </a:xfrm>
          <a:prstGeom prst="borderCallout1">
            <a:avLst>
              <a:gd name="adj1" fmla="val 59622"/>
              <a:gd name="adj2" fmla="val 242"/>
              <a:gd name="adj3" fmla="val 78770"/>
              <a:gd name="adj4" fmla="val -18801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EE6D97-E101-9AA4-1809-DA079F2084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08" r="9086"/>
          <a:stretch/>
        </p:blipFill>
        <p:spPr>
          <a:xfrm>
            <a:off x="104774" y="872066"/>
            <a:ext cx="3168393" cy="4042834"/>
          </a:xfrm>
          <a:prstGeom prst="rect">
            <a:avLst/>
          </a:prstGeom>
        </p:spPr>
      </p:pic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83C48D9F-9557-EB8F-459B-8B03A1F37338}"/>
              </a:ext>
            </a:extLst>
          </p:cNvPr>
          <p:cNvCxnSpPr/>
          <p:nvPr/>
        </p:nvCxnSpPr>
        <p:spPr>
          <a:xfrm flipH="1" flipV="1">
            <a:off x="3273167" y="2562225"/>
            <a:ext cx="222508" cy="55245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52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E78D4B-534E-82BD-C969-130D3C252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755" y="4701181"/>
            <a:ext cx="9236820" cy="86040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49924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59FD97-943B-7DB3-C20D-5318546D4B96}"/>
              </a:ext>
            </a:extLst>
          </p:cNvPr>
          <p:cNvSpPr txBox="1"/>
          <p:nvPr/>
        </p:nvSpPr>
        <p:spPr>
          <a:xfrm>
            <a:off x="1504950" y="129659"/>
            <a:ext cx="80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1. Державні соціальні допомоги та інші виплати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C8A12EF-4419-E6EA-1441-F2C6FC2E2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974662"/>
              </p:ext>
            </p:extLst>
          </p:nvPr>
        </p:nvGraphicFramePr>
        <p:xfrm>
          <a:off x="238125" y="314325"/>
          <a:ext cx="1011555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51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D4E276A5-C873-3BE3-4C62-FAC972168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283577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40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49DF7B-1BA0-22B9-5DFC-31AF25136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6" r="14813"/>
          <a:stretch/>
        </p:blipFill>
        <p:spPr>
          <a:xfrm>
            <a:off x="59267" y="667984"/>
            <a:ext cx="6036733" cy="4853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882725-5F86-3B40-528E-C296B1B266B8}"/>
              </a:ext>
            </a:extLst>
          </p:cNvPr>
          <p:cNvSpPr txBox="1"/>
          <p:nvPr/>
        </p:nvSpPr>
        <p:spPr>
          <a:xfrm>
            <a:off x="797653" y="5728351"/>
            <a:ext cx="1047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Перше засідання координаційної ради з питань соціальної підтримки та комунікації із захисниками України, учасниками бойових дій та членами їх сімей.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7C241B-120B-4E64-3841-19FD8F7C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37" t="25946" r="11582" b="3277"/>
          <a:stretch/>
        </p:blipFill>
        <p:spPr>
          <a:xfrm>
            <a:off x="6036733" y="667984"/>
            <a:ext cx="6096000" cy="4853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91348-0BC7-8F41-DC29-97B5CA022789}"/>
              </a:ext>
            </a:extLst>
          </p:cNvPr>
          <p:cNvSpPr txBox="1"/>
          <p:nvPr/>
        </p:nvSpPr>
        <p:spPr>
          <a:xfrm>
            <a:off x="1323976" y="167565"/>
            <a:ext cx="1010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+mj-lt"/>
              </a:rPr>
              <a:t>2.</a:t>
            </a:r>
            <a:r>
              <a:rPr lang="uk-UA" dirty="0">
                <a:latin typeface="+mj-lt"/>
              </a:rPr>
              <a:t> </a:t>
            </a:r>
            <a:r>
              <a:rPr lang="uk-UA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 захист ветеранів війни, праці, осіб похилого віку та </a:t>
            </a:r>
            <a:r>
              <a:rPr lang="uk-UA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осіб з інвалідністю</a:t>
            </a:r>
            <a:endParaRPr lang="uk-UA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71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50000"/>
              </a:schemeClr>
            </a:gs>
            <a:gs pos="99000">
              <a:srgbClr val="787A6F"/>
            </a:gs>
            <a:gs pos="47701">
              <a:schemeClr val="tx1">
                <a:lumMod val="65000"/>
              </a:schemeClr>
            </a:gs>
            <a:gs pos="83934">
              <a:schemeClr val="tx1">
                <a:lumMod val="50000"/>
              </a:schemeClr>
            </a:gs>
            <a:gs pos="0">
              <a:schemeClr val="tx1">
                <a:lumMod val="85000"/>
              </a:schemeClr>
            </a:gs>
            <a:gs pos="37000">
              <a:schemeClr val="bg1">
                <a:lumMod val="50000"/>
                <a:lumOff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83BC7D0-07A5-4CA5-D25F-6CE6F20A6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2623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C9C491-D747-E7D6-CCF8-7AC6EE321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134" y="5359940"/>
            <a:ext cx="922988" cy="914400"/>
          </a:xfrm>
          <a:prstGeom prst="flowChartConnector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2A3B17-2028-AE6E-DF33-294775FF6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479" y="5480299"/>
            <a:ext cx="1002913" cy="9144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9598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31EDC85-A72F-B60B-CAB9-161546654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093038"/>
              </p:ext>
            </p:extLst>
          </p:nvPr>
        </p:nvGraphicFramePr>
        <p:xfrm>
          <a:off x="-732140" y="200966"/>
          <a:ext cx="7011516" cy="597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171428-AF7A-C444-1FD3-CD5FEA74D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022" y="581258"/>
            <a:ext cx="5886470" cy="4983982"/>
          </a:xfrm>
          <a:prstGeom prst="rect">
            <a:avLst/>
          </a:prstGeom>
        </p:spPr>
      </p:pic>
      <p:pic>
        <p:nvPicPr>
          <p:cNvPr id="5" name="Графіка 4" descr="Chevron arrows with solid fill">
            <a:extLst>
              <a:ext uri="{FF2B5EF4-FFF2-40B4-BE49-F238E27FC236}">
                <a16:creationId xmlns:a16="http://schemas.microsoft.com/office/drawing/2014/main" id="{518F5296-43CB-F692-DC6C-66316596A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4976" y="28401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609EECA-C7E8-3442-C9D0-6CB74AE0B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62351"/>
              </p:ext>
            </p:extLst>
          </p:nvPr>
        </p:nvGraphicFramePr>
        <p:xfrm>
          <a:off x="206569" y="1709379"/>
          <a:ext cx="11275367" cy="513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08309-20EE-5221-5707-E5957A102E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2738" y="162157"/>
            <a:ext cx="2364712" cy="14742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E6F16B-F924-7DE8-ABC8-CB5D70F4B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9087" y="140354"/>
            <a:ext cx="2893825" cy="1384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00A11F-AA84-052A-3073-163A84ED62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2369" y="582903"/>
            <a:ext cx="2893825" cy="13840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1FFA83-7AF3-2CB1-8FB2-AF5A6A13FC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0780" y="1081807"/>
            <a:ext cx="2893825" cy="13840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9BF683-5B8D-FCD8-AA67-2ACA23E951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345" y="938503"/>
            <a:ext cx="2742409" cy="20568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1534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83841A4-FD54-E22C-4ECB-935E61AC0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657552"/>
              </p:ext>
            </p:extLst>
          </p:nvPr>
        </p:nvGraphicFramePr>
        <p:xfrm>
          <a:off x="4944533" y="1762049"/>
          <a:ext cx="6762356" cy="416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04A08E-8786-703D-74DE-46FCCFFEF661}"/>
              </a:ext>
            </a:extLst>
          </p:cNvPr>
          <p:cNvSpPr txBox="1"/>
          <p:nvPr/>
        </p:nvSpPr>
        <p:spPr>
          <a:xfrm>
            <a:off x="425380" y="84667"/>
            <a:ext cx="1176662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З початку 2023 року з Нововолинською автошколою ТСОУ заключено </a:t>
            </a:r>
            <a:r>
              <a:rPr lang="uk-UA" sz="2800" dirty="0">
                <a:solidFill>
                  <a:schemeClr val="tx1">
                    <a:lumMod val="95000"/>
                  </a:schemeClr>
                </a:solidFill>
              </a:rPr>
              <a:t>29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 договорів на суму </a:t>
            </a:r>
            <a:r>
              <a:rPr lang="uk-UA" sz="2800" dirty="0">
                <a:solidFill>
                  <a:schemeClr val="tx1">
                    <a:lumMod val="95000"/>
                  </a:schemeClr>
                </a:solidFill>
              </a:rPr>
              <a:t>101 000 грн. 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Професійне навчання за професією водій категорії «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BE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»,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CE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»,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B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»,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C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»,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» пройшла 21 особа</a:t>
            </a:r>
            <a:r>
              <a:rPr lang="uk-UA" sz="2400" dirty="0">
                <a:solidFill>
                  <a:schemeClr val="tx1">
                    <a:lumMod val="95000"/>
                  </a:schemeClr>
                </a:solidFill>
              </a:rPr>
              <a:t> (у 2022 році – 3 особи)</a:t>
            </a:r>
            <a:r>
              <a:rPr lang="uk-UA" sz="2300" dirty="0">
                <a:solidFill>
                  <a:schemeClr val="tx1">
                    <a:lumMod val="95000"/>
                  </a:schemeClr>
                </a:solidFill>
              </a:rPr>
              <a:t>, з них: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uk-UA" sz="23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FB62B9-453C-7A02-85FE-259910EED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11" y="2312604"/>
            <a:ext cx="4299461" cy="32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38524E-A6AB-4929-B371-17610C349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C38524E-A6AB-4929-B371-17610C349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9A0EA4-74B0-48A9-8C2D-4C93127C6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29A0EA4-74B0-48A9-8C2D-4C93127C6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C1E9D-B9B9-4E27-8E21-63504F53A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55C1E9D-B9B9-4E27-8E21-63504F53A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3428F4-1473-4B07-A14B-A7E119978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EF3428F4-1473-4B07-A14B-A7E119978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1932</TotalTime>
  <Words>1349</Words>
  <Application>Microsoft Office PowerPoint</Application>
  <PresentationFormat>Широкий екран</PresentationFormat>
  <Paragraphs>130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Іон</vt:lpstr>
      <vt:lpstr>Звіт про роботу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</dc:title>
  <dc:creator>Катерина Ващук</dc:creator>
  <cp:lastModifiedBy>Катерина Ващук</cp:lastModifiedBy>
  <cp:revision>33</cp:revision>
  <dcterms:created xsi:type="dcterms:W3CDTF">2023-11-29T08:13:50Z</dcterms:created>
  <dcterms:modified xsi:type="dcterms:W3CDTF">2024-01-17T15:02:42Z</dcterms:modified>
</cp:coreProperties>
</file>